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30"/>
  </p:notesMasterIdLst>
  <p:handoutMasterIdLst>
    <p:handoutMasterId r:id="rId31"/>
  </p:handoutMasterIdLst>
  <p:sldIdLst>
    <p:sldId id="256" r:id="rId3"/>
    <p:sldId id="259" r:id="rId4"/>
    <p:sldId id="257" r:id="rId5"/>
    <p:sldId id="269" r:id="rId6"/>
    <p:sldId id="270" r:id="rId7"/>
    <p:sldId id="288" r:id="rId8"/>
    <p:sldId id="279" r:id="rId9"/>
    <p:sldId id="287" r:id="rId10"/>
    <p:sldId id="280" r:id="rId11"/>
    <p:sldId id="291" r:id="rId12"/>
    <p:sldId id="281" r:id="rId13"/>
    <p:sldId id="286" r:id="rId14"/>
    <p:sldId id="289" r:id="rId15"/>
    <p:sldId id="274" r:id="rId16"/>
    <p:sldId id="290" r:id="rId17"/>
    <p:sldId id="297" r:id="rId18"/>
    <p:sldId id="258" r:id="rId19"/>
    <p:sldId id="298" r:id="rId20"/>
    <p:sldId id="275" r:id="rId21"/>
    <p:sldId id="278" r:id="rId22"/>
    <p:sldId id="277" r:id="rId23"/>
    <p:sldId id="271" r:id="rId24"/>
    <p:sldId id="294" r:id="rId25"/>
    <p:sldId id="293" r:id="rId26"/>
    <p:sldId id="262" r:id="rId27"/>
    <p:sldId id="295"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208" y="-96"/>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101" d="100"/>
          <a:sy n="101" d="100"/>
        </p:scale>
        <p:origin x="-25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accent3_5" csCatId="accent3" phldr="1"/>
      <dgm:spPr/>
      <dgm:t>
        <a:bodyPr/>
        <a:lstStyle/>
        <a:p>
          <a:endParaRPr lang="en-US"/>
        </a:p>
      </dgm:t>
    </dgm:pt>
    <dgm:pt modelId="{EC912083-46BA-47EC-834F-B53C28E6D0BD}">
      <dgm:prSet phldrT="[Text]" custT="1"/>
      <dgm:spPr/>
      <dgm:t>
        <a:bodyPr/>
        <a:lstStyle/>
        <a:p>
          <a:r>
            <a:rPr lang="en-US" sz="1600" baseline="0" dirty="0" smtClean="0"/>
            <a:t>Disease</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600" dirty="0" smtClean="0"/>
            <a:t>Dimensions</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600" dirty="0" smtClean="0"/>
            <a:t>Life Story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600" dirty="0" smtClean="0"/>
            <a:t>Behavior</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92E41CC5-A69E-48AC-83CC-238366019E2C}">
      <dgm:prSet phldrT="[Text]" custT="1"/>
      <dgm:spPr/>
      <dgm:t>
        <a:bodyPr lIns="91440"/>
        <a:lstStyle/>
        <a:p>
          <a:r>
            <a:rPr lang="en-US" sz="1100" dirty="0" smtClean="0"/>
            <a:t>“What the patient </a:t>
          </a:r>
          <a:r>
            <a:rPr lang="en-US" sz="1100" u="sng" dirty="0" smtClean="0"/>
            <a:t>encounters</a:t>
          </a:r>
          <a:r>
            <a:rPr lang="en-US" sz="1100" dirty="0" smtClean="0"/>
            <a:t>.”</a:t>
          </a:r>
          <a:endParaRPr lang="en-US" sz="1100" dirty="0"/>
        </a:p>
      </dgm:t>
    </dgm:pt>
    <dgm:pt modelId="{723B8238-6919-4A56-8ECF-9B9A0C4B97FE}" type="parTrans" cxnId="{F1BA6508-69B2-4FC0-9AEF-C99FBD632D72}">
      <dgm:prSet/>
      <dgm:spPr/>
      <dgm:t>
        <a:bodyPr/>
        <a:lstStyle/>
        <a:p>
          <a:endParaRPr lang="en-US"/>
        </a:p>
      </dgm:t>
    </dgm:pt>
    <dgm:pt modelId="{32A69BE9-AEF6-4FCA-BC11-01C5A74E57B9}" type="sibTrans" cxnId="{F1BA6508-69B2-4FC0-9AEF-C99FBD632D72}">
      <dgm:prSet/>
      <dgm:spPr/>
      <dgm:t>
        <a:bodyPr/>
        <a:lstStyle/>
        <a:p>
          <a:endParaRPr lang="en-US"/>
        </a:p>
      </dgm:t>
    </dgm:pt>
    <dgm:pt modelId="{90C361AA-2018-4C64-85B8-1B02D7294D52}">
      <dgm:prSet phldrT="[Text]" custT="1"/>
      <dgm:spPr/>
      <dgm:t>
        <a:bodyPr lIns="91440"/>
        <a:lstStyle/>
        <a:p>
          <a:r>
            <a:rPr lang="en-US" sz="1100" dirty="0" smtClean="0"/>
            <a:t>“What the patient </a:t>
          </a:r>
          <a:r>
            <a:rPr lang="en-US" sz="1100" u="sng" dirty="0" smtClean="0"/>
            <a:t>does</a:t>
          </a:r>
          <a:r>
            <a:rPr lang="en-US" sz="1100" dirty="0" smtClean="0"/>
            <a:t>.”</a:t>
          </a:r>
          <a:endParaRPr lang="en-US" sz="1100" dirty="0"/>
        </a:p>
      </dgm:t>
    </dgm:pt>
    <dgm:pt modelId="{603F6C7C-3E9A-4081-9D7D-12468E39DCBF}" type="parTrans" cxnId="{F1CEBBAC-F2DA-4BD1-BF64-7DDF61C90F3E}">
      <dgm:prSet/>
      <dgm:spPr/>
      <dgm:t>
        <a:bodyPr/>
        <a:lstStyle/>
        <a:p>
          <a:endParaRPr lang="en-US"/>
        </a:p>
      </dgm:t>
    </dgm:pt>
    <dgm:pt modelId="{D92F56F2-96E7-4FFE-ACBD-C0925B3382A1}" type="sibTrans" cxnId="{F1CEBBAC-F2DA-4BD1-BF64-7DDF61C90F3E}">
      <dgm:prSet/>
      <dgm:spPr/>
      <dgm:t>
        <a:bodyPr/>
        <a:lstStyle/>
        <a:p>
          <a:endParaRPr lang="en-US"/>
        </a:p>
      </dgm:t>
    </dgm:pt>
    <dgm:pt modelId="{190C37DF-CCFE-4AE0-8B03-6025BB3A77AF}">
      <dgm:prSet phldrT="[Text]" custT="1"/>
      <dgm:spPr/>
      <dgm:t>
        <a:bodyPr lIns="91440"/>
        <a:lstStyle/>
        <a:p>
          <a:r>
            <a:rPr lang="en-US" sz="1200" dirty="0" smtClean="0"/>
            <a:t>“Who the patient </a:t>
          </a:r>
          <a:r>
            <a:rPr lang="en-US" sz="1200" u="sng" dirty="0" smtClean="0"/>
            <a:t>is</a:t>
          </a:r>
          <a:r>
            <a:rPr lang="en-US" sz="1200" dirty="0" smtClean="0"/>
            <a:t>.”</a:t>
          </a:r>
          <a:endParaRPr lang="en-US" sz="1200" dirty="0"/>
        </a:p>
      </dgm:t>
    </dgm:pt>
    <dgm:pt modelId="{67E77B2F-D424-4E30-B065-1F985D463ADA}" type="parTrans" cxnId="{3557A156-06E6-46CA-B523-457E2B4D75BB}">
      <dgm:prSet/>
      <dgm:spPr/>
      <dgm:t>
        <a:bodyPr/>
        <a:lstStyle/>
        <a:p>
          <a:endParaRPr lang="en-US"/>
        </a:p>
      </dgm:t>
    </dgm:pt>
    <dgm:pt modelId="{8D377E57-C52B-40C3-ACA8-B71344ED3355}" type="sibTrans" cxnId="{3557A156-06E6-46CA-B523-457E2B4D75BB}">
      <dgm:prSet/>
      <dgm:spPr/>
      <dgm:t>
        <a:bodyPr/>
        <a:lstStyle/>
        <a:p>
          <a:endParaRPr lang="en-US"/>
        </a:p>
      </dgm:t>
    </dgm:pt>
    <dgm:pt modelId="{5B68F81C-94D5-4C30-A8C0-261049DB5627}">
      <dgm:prSet phldrT="[Text]" custT="1"/>
      <dgm:spPr/>
      <dgm:t>
        <a:bodyPr lIns="91440"/>
        <a:lstStyle/>
        <a:p>
          <a:r>
            <a:rPr lang="en-US" sz="1200" baseline="0" dirty="0" smtClean="0"/>
            <a:t>“What the patient </a:t>
          </a:r>
          <a:r>
            <a:rPr lang="en-US" sz="1200" u="sng" baseline="0" dirty="0" smtClean="0"/>
            <a:t>has</a:t>
          </a:r>
          <a:r>
            <a:rPr lang="en-US" sz="1200" baseline="0" dirty="0" smtClean="0"/>
            <a:t>.”</a:t>
          </a:r>
          <a:endParaRPr lang="en-US" sz="1200" baseline="0" dirty="0"/>
        </a:p>
      </dgm:t>
    </dgm:pt>
    <dgm:pt modelId="{2F1F41A7-8F8A-4827-A279-FC6C97F182E0}" type="parTrans" cxnId="{A837D273-7392-4AB2-A1EB-B0E9EB732A27}">
      <dgm:prSet/>
      <dgm:spPr/>
      <dgm:t>
        <a:bodyPr/>
        <a:lstStyle/>
        <a:p>
          <a:endParaRPr lang="en-US"/>
        </a:p>
      </dgm:t>
    </dgm:pt>
    <dgm:pt modelId="{5E99ECD8-E2FB-4521-AED0-9A90FF19CBE3}" type="sibTrans" cxnId="{A837D273-7392-4AB2-A1EB-B0E9EB732A27}">
      <dgm:prSet/>
      <dgm:spPr/>
      <dgm:t>
        <a:bodyPr/>
        <a:lstStyle/>
        <a:p>
          <a:endParaRPr lang="en-US"/>
        </a:p>
      </dgm:t>
    </dgm:pt>
    <dgm:pt modelId="{69ED1E87-2286-4F15-8F3C-4285A46C2FE7}">
      <dgm:prSet phldrT="[Text]" custT="1"/>
      <dgm:spPr/>
      <dgm:t>
        <a:bodyPr lIns="91440"/>
        <a:lstStyle/>
        <a:p>
          <a:r>
            <a:rPr lang="en-US" sz="1100" dirty="0" smtClean="0"/>
            <a:t>The “D” in “HIDE.”0</a:t>
          </a:r>
          <a:endParaRPr lang="en-US" sz="1100" dirty="0"/>
        </a:p>
      </dgm:t>
    </dgm:pt>
    <dgm:pt modelId="{4EFC519C-6464-4633-936B-7CDC5DB8AD61}" type="parTrans" cxnId="{72ECB5AC-3642-4CE0-B1AF-E5D9DBF50D8F}">
      <dgm:prSet/>
      <dgm:spPr/>
      <dgm:t>
        <a:bodyPr/>
        <a:lstStyle/>
        <a:p>
          <a:endParaRPr lang="en-US"/>
        </a:p>
      </dgm:t>
    </dgm:pt>
    <dgm:pt modelId="{4404FBF8-708E-4975-A39D-7F2304B54E12}" type="sibTrans" cxnId="{72ECB5AC-3642-4CE0-B1AF-E5D9DBF50D8F}">
      <dgm:prSet/>
      <dgm:spPr/>
      <dgm:t>
        <a:bodyPr/>
        <a:lstStyle/>
        <a:p>
          <a:endParaRPr lang="en-US"/>
        </a:p>
      </dgm:t>
    </dgm:pt>
    <dgm:pt modelId="{9DF91A36-080E-4773-9E5B-B9248FC8C422}">
      <dgm:prSet phldrT="[Text]" custT="1"/>
      <dgm:spPr/>
      <dgm:t>
        <a:bodyPr lIns="91440"/>
        <a:lstStyle/>
        <a:p>
          <a:r>
            <a:rPr lang="en-US" sz="1100" dirty="0" smtClean="0"/>
            <a:t>And Another</a:t>
          </a:r>
          <a:endParaRPr lang="en-US" sz="1100" dirty="0"/>
        </a:p>
      </dgm:t>
    </dgm:pt>
    <dgm:pt modelId="{2F07DE47-A7E2-4E54-9B69-48CCF60BD524}" type="parTrans" cxnId="{583C9A05-040A-40C5-85B2-BDD8990B2715}">
      <dgm:prSet/>
      <dgm:spPr/>
      <dgm:t>
        <a:bodyPr/>
        <a:lstStyle/>
        <a:p>
          <a:endParaRPr lang="en-US"/>
        </a:p>
      </dgm:t>
    </dgm:pt>
    <dgm:pt modelId="{6D25B963-945E-4253-BC34-3D14A0F987E2}" type="sibTrans" cxnId="{583C9A05-040A-40C5-85B2-BDD8990B2715}">
      <dgm:prSet/>
      <dgm:spPr/>
      <dgm:t>
        <a:bodyPr/>
        <a:lstStyle/>
        <a:p>
          <a:endParaRPr lang="en-US"/>
        </a:p>
      </dgm:t>
    </dgm:pt>
    <dgm:pt modelId="{71DB8A13-6225-4061-8BE7-6AE5C06A9D70}">
      <dgm:prSet phldrT="[Text]" custT="1"/>
      <dgm:spPr/>
      <dgm:t>
        <a:bodyPr lIns="91440"/>
        <a:lstStyle/>
        <a:p>
          <a:r>
            <a:rPr lang="en-US" sz="1200" baseline="0" dirty="0" smtClean="0"/>
            <a:t>The “H” in “HIDE.”</a:t>
          </a:r>
          <a:endParaRPr lang="en-US" sz="1200" baseline="0" dirty="0"/>
        </a:p>
      </dgm:t>
    </dgm:pt>
    <dgm:pt modelId="{FF290305-ABCE-4EF0-BC94-65F6281BDF15}" type="parTrans" cxnId="{A0B116EC-5B63-4691-9323-4A82346E6531}">
      <dgm:prSet/>
      <dgm:spPr/>
      <dgm:t>
        <a:bodyPr/>
        <a:lstStyle/>
        <a:p>
          <a:endParaRPr lang="en-US"/>
        </a:p>
      </dgm:t>
    </dgm:pt>
    <dgm:pt modelId="{6029C3EC-8287-4BB2-A3AE-C797D5B72E2D}" type="sibTrans" cxnId="{A0B116EC-5B63-4691-9323-4A82346E6531}">
      <dgm:prSet/>
      <dgm:spPr/>
      <dgm:t>
        <a:bodyPr/>
        <a:lstStyle/>
        <a:p>
          <a:endParaRPr lang="en-US"/>
        </a:p>
      </dgm:t>
    </dgm:pt>
    <dgm:pt modelId="{54E31E14-3683-FA43-B8FB-E5A3850CAEB2}">
      <dgm:prSet phldrT="[Text]" custT="1"/>
      <dgm:spPr/>
      <dgm:t>
        <a:bodyPr lIns="91440"/>
        <a:lstStyle/>
        <a:p>
          <a:r>
            <a:rPr lang="en-US" sz="1200" dirty="0" smtClean="0"/>
            <a:t>The “I” in “HIDE.”</a:t>
          </a:r>
          <a:endParaRPr lang="en-US" sz="1200" dirty="0"/>
        </a:p>
      </dgm:t>
    </dgm:pt>
    <dgm:pt modelId="{8CB33DFD-05C0-EA44-A422-3F8625B209FC}" type="parTrans" cxnId="{9C33084B-A63C-2848-A67B-7DA2B95B2CA3}">
      <dgm:prSet/>
      <dgm:spPr/>
      <dgm:t>
        <a:bodyPr/>
        <a:lstStyle/>
        <a:p>
          <a:endParaRPr lang="en-US"/>
        </a:p>
      </dgm:t>
    </dgm:pt>
    <dgm:pt modelId="{340FEED4-00E8-1041-A4D7-2E61197F3921}" type="sibTrans" cxnId="{9C33084B-A63C-2848-A67B-7DA2B95B2CA3}">
      <dgm:prSet/>
      <dgm:spPr/>
      <dgm:t>
        <a:bodyPr/>
        <a:lstStyle/>
        <a:p>
          <a:endParaRPr lang="en-US"/>
        </a:p>
      </dgm:t>
    </dgm:pt>
    <dgm:pt modelId="{7F3EA6EC-954C-6F4C-914B-8DA8BCBC1014}">
      <dgm:prSet phldrT="[Text]" custT="1"/>
      <dgm:spPr/>
      <dgm:t>
        <a:bodyPr lIns="91440"/>
        <a:lstStyle/>
        <a:p>
          <a:r>
            <a:rPr lang="en-US" sz="1100" dirty="0" smtClean="0"/>
            <a:t>The “E” in “HIDE”</a:t>
          </a:r>
          <a:endParaRPr lang="en-US" sz="1100" dirty="0"/>
        </a:p>
      </dgm:t>
    </dgm:pt>
    <dgm:pt modelId="{3307C7A9-DF38-B542-95BA-BC38DA906547}" type="parTrans" cxnId="{CDCDF0D7-49C7-B143-BD40-8F5280DFF1DC}">
      <dgm:prSet/>
      <dgm:spPr/>
      <dgm:t>
        <a:bodyPr/>
        <a:lstStyle/>
        <a:p>
          <a:endParaRPr lang="en-US"/>
        </a:p>
      </dgm:t>
    </dgm:pt>
    <dgm:pt modelId="{15E87BDD-65B6-EC4B-91D8-6839450B4350}" type="sibTrans" cxnId="{CDCDF0D7-49C7-B143-BD40-8F5280DFF1DC}">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LinFactNeighborX="3140" custLinFactNeighborY="63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LinFactNeighborX="-7661"/>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A39D99B5-17EE-4803-8CD4-894CD8E55ADA}" type="presOf" srcId="{190C37DF-CCFE-4AE0-8B03-6025BB3A77AF}" destId="{53652C65-6D92-4D41-8BAC-D8680B5DE830}" srcOrd="1" destOrd="1" presId="urn:microsoft.com/office/officeart/2005/8/layout/venn1"/>
    <dgm:cxn modelId="{F1BA6508-69B2-4FC0-9AEF-C99FBD632D72}" srcId="{1E1A8527-A3B0-4204-9526-E7C9685F8CBD}" destId="{92E41CC5-A69E-48AC-83CC-238366019E2C}" srcOrd="0" destOrd="0" parTransId="{723B8238-6919-4A56-8ECF-9B9A0C4B97FE}" sibTransId="{32A69BE9-AEF6-4FCA-BC11-01C5A74E57B9}"/>
    <dgm:cxn modelId="{9A46E3C6-B6EA-4F8D-89D2-F73F6F0138B9}" type="presOf" srcId="{F0ED2BDD-5EFF-4B2D-AF97-3470E2C34E25}" destId="{53652C65-6D92-4D41-8BAC-D8680B5DE830}" srcOrd="1" destOrd="0" presId="urn:microsoft.com/office/officeart/2005/8/layout/venn1"/>
    <dgm:cxn modelId="{97128255-5EF5-49D0-8C0B-A21B3BCE2743}" type="presOf" srcId="{90C361AA-2018-4C64-85B8-1B02D7294D52}" destId="{D3A4150F-EA6D-4FBF-A2C9-C7C1952DE758}" srcOrd="0" destOrd="1" presId="urn:microsoft.com/office/officeart/2005/8/layout/venn1"/>
    <dgm:cxn modelId="{17FB83F0-2F8F-4FF0-B937-9220DFDF4A9F}" srcId="{1BAD8522-E1D8-4100-9F9C-B922C6893C90}" destId="{EE33DF1E-8F9C-4334-A6A3-B26F6CC659C7}" srcOrd="2" destOrd="0" parTransId="{7089E595-419A-443B-BD31-B556AE9E259C}" sibTransId="{DB4F21EA-D11D-4A25-BF88-2413959F8ED0}"/>
    <dgm:cxn modelId="{72ECB5AC-3642-4CE0-B1AF-E5D9DBF50D8F}" srcId="{EE33DF1E-8F9C-4334-A6A3-B26F6CC659C7}" destId="{69ED1E87-2286-4F15-8F3C-4285A46C2FE7}" srcOrd="1" destOrd="0" parTransId="{4EFC519C-6464-4633-936B-7CDC5DB8AD61}" sibTransId="{4404FBF8-708E-4975-A39D-7F2304B54E12}"/>
    <dgm:cxn modelId="{E1058149-EDDA-A44F-870F-0F13051B1823}" type="presOf" srcId="{54E31E14-3683-FA43-B8FB-E5A3850CAEB2}" destId="{9113EAB0-FA73-4896-AB8C-8976B72E1423}" srcOrd="0" destOrd="2" presId="urn:microsoft.com/office/officeart/2005/8/layout/venn1"/>
    <dgm:cxn modelId="{33257BF5-A3A1-44D3-8C12-4397DF87C03D}" type="presOf" srcId="{EC912083-46BA-47EC-834F-B53C28E6D0BD}" destId="{48D49D44-F190-4ACE-A835-B8ADA6E20A8E}" srcOrd="0" destOrd="0" presId="urn:microsoft.com/office/officeart/2005/8/layout/venn1"/>
    <dgm:cxn modelId="{86E7CFBB-222B-4F6C-B80D-E9F6B5FD4717}" type="presOf" srcId="{190C37DF-CCFE-4AE0-8B03-6025BB3A77AF}" destId="{9113EAB0-FA73-4896-AB8C-8976B72E1423}" srcOrd="0" destOrd="1" presId="urn:microsoft.com/office/officeart/2005/8/layout/venn1"/>
    <dgm:cxn modelId="{F1CEBBAC-F2DA-4BD1-BF64-7DDF61C90F3E}" srcId="{EE33DF1E-8F9C-4334-A6A3-B26F6CC659C7}" destId="{90C361AA-2018-4C64-85B8-1B02D7294D52}" srcOrd="0" destOrd="0" parTransId="{603F6C7C-3E9A-4081-9D7D-12468E39DCBF}" sibTransId="{D92F56F2-96E7-4FFE-ACBD-C0925B3382A1}"/>
    <dgm:cxn modelId="{CF331B75-EED9-4B3C-A32B-28EE943F88A9}" type="presOf" srcId="{9DF91A36-080E-4773-9E5B-B9248FC8C422}" destId="{D3A4150F-EA6D-4FBF-A2C9-C7C1952DE758}" srcOrd="0" destOrd="3" presId="urn:microsoft.com/office/officeart/2005/8/layout/venn1"/>
    <dgm:cxn modelId="{F016BFB9-37DA-4093-BD60-A308E45ECEEC}" srcId="{1BAD8522-E1D8-4100-9F9C-B922C6893C90}" destId="{F0ED2BDD-5EFF-4B2D-AF97-3470E2C34E25}" srcOrd="1" destOrd="0" parTransId="{7BF5762E-CA5A-4A96-8A1D-4699EADF930C}" sibTransId="{6D32A681-E82D-4E18-A176-1E4E849D3EF8}"/>
    <dgm:cxn modelId="{C2940E93-01A9-4520-8016-7F982BFFF80C}" type="presOf" srcId="{5B68F81C-94D5-4C30-A8C0-261049DB5627}" destId="{48D49D44-F190-4ACE-A835-B8ADA6E20A8E}" srcOrd="0" destOrd="1" presId="urn:microsoft.com/office/officeart/2005/8/layout/venn1"/>
    <dgm:cxn modelId="{B587C9D6-DF25-499A-ACB0-7C67657DDB36}" type="presOf" srcId="{5B68F81C-94D5-4C30-A8C0-261049DB5627}" destId="{C29A7D3D-C70F-4DC9-A146-EE1832BE1F1C}" srcOrd="1" destOrd="1" presId="urn:microsoft.com/office/officeart/2005/8/layout/venn1"/>
    <dgm:cxn modelId="{50828F88-CD59-410D-87D7-2B408A4C57F4}" type="presOf" srcId="{1E1A8527-A3B0-4204-9526-E7C9685F8CBD}" destId="{B5E5A456-A662-4F5C-90A8-6357F00CE43C}" srcOrd="0" destOrd="0" presId="urn:microsoft.com/office/officeart/2005/8/layout/venn1"/>
    <dgm:cxn modelId="{A837D273-7392-4AB2-A1EB-B0E9EB732A27}" srcId="{EC912083-46BA-47EC-834F-B53C28E6D0BD}" destId="{5B68F81C-94D5-4C30-A8C0-261049DB5627}" srcOrd="0" destOrd="0" parTransId="{2F1F41A7-8F8A-4827-A279-FC6C97F182E0}" sibTransId="{5E99ECD8-E2FB-4521-AED0-9A90FF19CBE3}"/>
    <dgm:cxn modelId="{0AE2E2C7-6E62-E742-AACC-1D26FCEA6094}" type="presOf" srcId="{7F3EA6EC-954C-6F4C-914B-8DA8BCBC1014}" destId="{E1B3ADBD-0B1F-492E-851D-833ED94941C0}" srcOrd="1" destOrd="2" presId="urn:microsoft.com/office/officeart/2005/8/layout/venn1"/>
    <dgm:cxn modelId="{7271B422-6955-4CEE-A531-3F3CF1719CBF}" type="presOf" srcId="{1BAD8522-E1D8-4100-9F9C-B922C6893C90}" destId="{704D0448-3B24-4D80-A62A-82D53BD2C2F7}" srcOrd="0" destOrd="0" presId="urn:microsoft.com/office/officeart/2005/8/layout/venn1"/>
    <dgm:cxn modelId="{101C9043-2F22-4C17-94F5-B6CCECA8A02E}" type="presOf" srcId="{69ED1E87-2286-4F15-8F3C-4285A46C2FE7}" destId="{D3A4150F-EA6D-4FBF-A2C9-C7C1952DE758}" srcOrd="0" destOrd="2" presId="urn:microsoft.com/office/officeart/2005/8/layout/venn1"/>
    <dgm:cxn modelId="{9C33084B-A63C-2848-A67B-7DA2B95B2CA3}" srcId="{F0ED2BDD-5EFF-4B2D-AF97-3470E2C34E25}" destId="{54E31E14-3683-FA43-B8FB-E5A3850CAEB2}" srcOrd="1" destOrd="0" parTransId="{8CB33DFD-05C0-EA44-A422-3F8625B209FC}" sibTransId="{340FEED4-00E8-1041-A4D7-2E61197F3921}"/>
    <dgm:cxn modelId="{966E0C4A-0A7A-6C4F-AB4A-A85CAB5FB3F0}" type="presOf" srcId="{7F3EA6EC-954C-6F4C-914B-8DA8BCBC1014}" destId="{B5E5A456-A662-4F5C-90A8-6357F00CE43C}" srcOrd="0" destOrd="2" presId="urn:microsoft.com/office/officeart/2005/8/layout/venn1"/>
    <dgm:cxn modelId="{CDCDF0D7-49C7-B143-BD40-8F5280DFF1DC}" srcId="{1E1A8527-A3B0-4204-9526-E7C9685F8CBD}" destId="{7F3EA6EC-954C-6F4C-914B-8DA8BCBC1014}" srcOrd="1" destOrd="0" parTransId="{3307C7A9-DF38-B542-95BA-BC38DA906547}" sibTransId="{15E87BDD-65B6-EC4B-91D8-6839450B4350}"/>
    <dgm:cxn modelId="{FC7C64CD-E71A-344A-A552-46B9D3FDCC7D}" type="presOf" srcId="{54E31E14-3683-FA43-B8FB-E5A3850CAEB2}" destId="{53652C65-6D92-4D41-8BAC-D8680B5DE830}" srcOrd="1" destOrd="2" presId="urn:microsoft.com/office/officeart/2005/8/layout/venn1"/>
    <dgm:cxn modelId="{14AE1F51-E16C-47B7-B672-7BD1B1290471}" type="presOf" srcId="{71DB8A13-6225-4061-8BE7-6AE5C06A9D70}" destId="{48D49D44-F190-4ACE-A835-B8ADA6E20A8E}" srcOrd="0" destOrd="2" presId="urn:microsoft.com/office/officeart/2005/8/layout/venn1"/>
    <dgm:cxn modelId="{D59FE320-29AC-4A20-B546-91BC1A29BB54}" type="presOf" srcId="{90C361AA-2018-4C64-85B8-1B02D7294D52}" destId="{5E446F3A-1A8D-4DFA-AD90-3C911617AE95}" srcOrd="1" destOrd="1" presId="urn:microsoft.com/office/officeart/2005/8/layout/venn1"/>
    <dgm:cxn modelId="{F91B94F8-5621-48B3-8CD2-9209D0365595}" type="presOf" srcId="{92E41CC5-A69E-48AC-83CC-238366019E2C}" destId="{E1B3ADBD-0B1F-492E-851D-833ED94941C0}" srcOrd="1" destOrd="1" presId="urn:microsoft.com/office/officeart/2005/8/layout/venn1"/>
    <dgm:cxn modelId="{3557A156-06E6-46CA-B523-457E2B4D75BB}" srcId="{F0ED2BDD-5EFF-4B2D-AF97-3470E2C34E25}" destId="{190C37DF-CCFE-4AE0-8B03-6025BB3A77AF}" srcOrd="0" destOrd="0" parTransId="{67E77B2F-D424-4E30-B065-1F985D463ADA}" sibTransId="{8D377E57-C52B-40C3-ACA8-B71344ED3355}"/>
    <dgm:cxn modelId="{54824EF0-2269-4EE8-AA0C-8901CB77EA1D}" type="presOf" srcId="{9DF91A36-080E-4773-9E5B-B9248FC8C422}" destId="{5E446F3A-1A8D-4DFA-AD90-3C911617AE95}" srcOrd="1" destOrd="3" presId="urn:microsoft.com/office/officeart/2005/8/layout/venn1"/>
    <dgm:cxn modelId="{583C9A05-040A-40C5-85B2-BDD8990B2715}" srcId="{EE33DF1E-8F9C-4334-A6A3-B26F6CC659C7}" destId="{9DF91A36-080E-4773-9E5B-B9248FC8C422}" srcOrd="2" destOrd="0" parTransId="{2F07DE47-A7E2-4E54-9B69-48CCF60BD524}" sibTransId="{6D25B963-945E-4253-BC34-3D14A0F987E2}"/>
    <dgm:cxn modelId="{58B63ADD-6CB4-4181-ADBB-3F961B5EAB75}" srcId="{1BAD8522-E1D8-4100-9F9C-B922C6893C90}" destId="{EC912083-46BA-47EC-834F-B53C28E6D0BD}" srcOrd="0" destOrd="0" parTransId="{F1078060-4F1D-4792-900A-9DC3C71D1776}" sibTransId="{B4159C30-DBE3-473F-B6E7-4D39883C930F}"/>
    <dgm:cxn modelId="{47696F0B-3DDC-4D2D-98C0-8EAD0113061D}" type="presOf" srcId="{71DB8A13-6225-4061-8BE7-6AE5C06A9D70}" destId="{C29A7D3D-C70F-4DC9-A146-EE1832BE1F1C}" srcOrd="1" destOrd="2" presId="urn:microsoft.com/office/officeart/2005/8/layout/venn1"/>
    <dgm:cxn modelId="{A0B116EC-5B63-4691-9323-4A82346E6531}" srcId="{EC912083-46BA-47EC-834F-B53C28E6D0BD}" destId="{71DB8A13-6225-4061-8BE7-6AE5C06A9D70}" srcOrd="1" destOrd="0" parTransId="{FF290305-ABCE-4EF0-BC94-65F6281BDF15}" sibTransId="{6029C3EC-8287-4BB2-A3AE-C797D5B72E2D}"/>
    <dgm:cxn modelId="{A9B4A675-1FEB-4A71-B408-75F428CBEDAA}" type="presOf" srcId="{1E1A8527-A3B0-4204-9526-E7C9685F8CBD}" destId="{E1B3ADBD-0B1F-492E-851D-833ED94941C0}" srcOrd="1" destOrd="0" presId="urn:microsoft.com/office/officeart/2005/8/layout/venn1"/>
    <dgm:cxn modelId="{1D68267D-90E9-4D81-AA7F-FA316E2C2836}" type="presOf" srcId="{EC912083-46BA-47EC-834F-B53C28E6D0BD}" destId="{C29A7D3D-C70F-4DC9-A146-EE1832BE1F1C}" srcOrd="1" destOrd="0" presId="urn:microsoft.com/office/officeart/2005/8/layout/venn1"/>
    <dgm:cxn modelId="{C7E3F4D1-B4A3-460F-8624-790EBBA057E7}" type="presOf" srcId="{EE33DF1E-8F9C-4334-A6A3-B26F6CC659C7}" destId="{D3A4150F-EA6D-4FBF-A2C9-C7C1952DE758}" srcOrd="0" destOrd="0" presId="urn:microsoft.com/office/officeart/2005/8/layout/venn1"/>
    <dgm:cxn modelId="{59747C9C-CCD2-43E4-BE8D-7B624EB028D4}" type="presOf" srcId="{69ED1E87-2286-4F15-8F3C-4285A46C2FE7}" destId="{5E446F3A-1A8D-4DFA-AD90-3C911617AE95}" srcOrd="1" destOrd="2" presId="urn:microsoft.com/office/officeart/2005/8/layout/venn1"/>
    <dgm:cxn modelId="{CD2F2A48-AB61-49B4-97C0-3A4366F20415}" type="presOf" srcId="{F0ED2BDD-5EFF-4B2D-AF97-3470E2C34E25}" destId="{9113EAB0-FA73-4896-AB8C-8976B72E1423}" srcOrd="0" destOrd="0" presId="urn:microsoft.com/office/officeart/2005/8/layout/venn1"/>
    <dgm:cxn modelId="{AAD415A9-6971-4C21-BBCC-8CD0BC8727B5}" srcId="{1BAD8522-E1D8-4100-9F9C-B922C6893C90}" destId="{1E1A8527-A3B0-4204-9526-E7C9685F8CBD}" srcOrd="3" destOrd="0" parTransId="{F7FCF020-7ACD-4A24-BC78-D1D976F069E0}" sibTransId="{45220C32-92E3-4D99-B720-31149B16D515}"/>
    <dgm:cxn modelId="{ACAC71C2-F57A-4EF6-9945-E15FEF972A9B}" type="presOf" srcId="{92E41CC5-A69E-48AC-83CC-238366019E2C}" destId="{B5E5A456-A662-4F5C-90A8-6357F00CE43C}" srcOrd="0" destOrd="1" presId="urn:microsoft.com/office/officeart/2005/8/layout/venn1"/>
    <dgm:cxn modelId="{FC57F505-D3E3-4FB0-A75C-74851CCB5CC4}" type="presOf" srcId="{EE33DF1E-8F9C-4334-A6A3-B26F6CC659C7}" destId="{5E446F3A-1A8D-4DFA-AD90-3C911617AE95}" srcOrd="1" destOrd="0" presId="urn:microsoft.com/office/officeart/2005/8/layout/venn1"/>
    <dgm:cxn modelId="{2363C30E-BE06-4B89-ADFE-C634BB0CB4B3}" type="presParOf" srcId="{704D0448-3B24-4D80-A62A-82D53BD2C2F7}" destId="{48D49D44-F190-4ACE-A835-B8ADA6E20A8E}" srcOrd="0" destOrd="0" presId="urn:microsoft.com/office/officeart/2005/8/layout/venn1"/>
    <dgm:cxn modelId="{904135DE-9ECB-4DF9-984F-ED086C37557A}" type="presParOf" srcId="{704D0448-3B24-4D80-A62A-82D53BD2C2F7}" destId="{C29A7D3D-C70F-4DC9-A146-EE1832BE1F1C}" srcOrd="1" destOrd="0" presId="urn:microsoft.com/office/officeart/2005/8/layout/venn1"/>
    <dgm:cxn modelId="{8A21D689-4E50-465D-A794-8110FF531F33}" type="presParOf" srcId="{704D0448-3B24-4D80-A62A-82D53BD2C2F7}" destId="{9113EAB0-FA73-4896-AB8C-8976B72E1423}" srcOrd="2" destOrd="0" presId="urn:microsoft.com/office/officeart/2005/8/layout/venn1"/>
    <dgm:cxn modelId="{CDE4CE5E-A00C-4980-8C98-26332F5C4336}" type="presParOf" srcId="{704D0448-3B24-4D80-A62A-82D53BD2C2F7}" destId="{53652C65-6D92-4D41-8BAC-D8680B5DE830}" srcOrd="3" destOrd="0" presId="urn:microsoft.com/office/officeart/2005/8/layout/venn1"/>
    <dgm:cxn modelId="{E06B68B4-B7F5-4769-996A-2DD639EF7C71}" type="presParOf" srcId="{704D0448-3B24-4D80-A62A-82D53BD2C2F7}" destId="{D3A4150F-EA6D-4FBF-A2C9-C7C1952DE758}" srcOrd="4" destOrd="0" presId="urn:microsoft.com/office/officeart/2005/8/layout/venn1"/>
    <dgm:cxn modelId="{70B2993D-ED0A-4F0C-8B55-787FE53ED041}" type="presParOf" srcId="{704D0448-3B24-4D80-A62A-82D53BD2C2F7}" destId="{5E446F3A-1A8D-4DFA-AD90-3C911617AE95}" srcOrd="5" destOrd="0" presId="urn:microsoft.com/office/officeart/2005/8/layout/venn1"/>
    <dgm:cxn modelId="{1CE81E53-502E-4DDB-AC17-77F60DBB95E5}" type="presParOf" srcId="{704D0448-3B24-4D80-A62A-82D53BD2C2F7}" destId="{B5E5A456-A662-4F5C-90A8-6357F00CE43C}" srcOrd="6" destOrd="0" presId="urn:microsoft.com/office/officeart/2005/8/layout/venn1"/>
    <dgm:cxn modelId="{FFB30F32-8416-4B10-95CE-D7E0CADEF928}" type="presParOf" srcId="{704D0448-3B24-4D80-A62A-82D53BD2C2F7}" destId="{E1B3ADBD-0B1F-492E-851D-833ED94941C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55DBC-0910-4E92-B118-F6DA60C0F792}"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en-US"/>
        </a:p>
      </dgm:t>
    </dgm:pt>
    <dgm:pt modelId="{8C44737D-7C89-484B-99F7-723ABB126806}">
      <dgm:prSet phldrT="[Text]" custT="1"/>
      <dgm:spPr/>
      <dgm:t>
        <a:bodyPr/>
        <a:lstStyle/>
        <a:p>
          <a:r>
            <a:rPr lang="en-US" sz="1400" b="1" dirty="0" smtClean="0"/>
            <a:t>Etiology</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Pathology</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400" b="1" dirty="0" smtClean="0"/>
            <a:t>Clinical Syndrome</a:t>
          </a:r>
          <a:endParaRPr lang="en-US" sz="100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B3718113-F1EC-4DA6-A040-688B28D865D5}">
      <dgm:prSet phldrT="[Text]" custT="1"/>
      <dgm:spPr/>
      <dgm:t>
        <a:bodyPr/>
        <a:lstStyle/>
        <a:p>
          <a:r>
            <a:rPr lang="en-US" sz="1000" dirty="0" smtClean="0">
              <a:latin typeface="+mn-lt"/>
            </a:rPr>
            <a:t>What causes the system to break down</a:t>
          </a:r>
          <a:endParaRPr lang="en-US" sz="1000" dirty="0">
            <a:latin typeface="+mn-lt"/>
          </a:endParaRPr>
        </a:p>
      </dgm:t>
    </dgm:pt>
    <dgm:pt modelId="{A02DE068-9CD2-4B70-A8E3-9166292945DD}" type="parTrans" cxnId="{F4C0E6DB-AE57-4AA2-91D7-7B1A758D58F8}">
      <dgm:prSet/>
      <dgm:spPr/>
      <dgm:t>
        <a:bodyPr/>
        <a:lstStyle/>
        <a:p>
          <a:endParaRPr lang="en-US"/>
        </a:p>
      </dgm:t>
    </dgm:pt>
    <dgm:pt modelId="{51460ADB-C466-4EE3-B55C-6BFAF12FBEE6}" type="sibTrans" cxnId="{F4C0E6DB-AE57-4AA2-91D7-7B1A758D58F8}">
      <dgm:prSet/>
      <dgm:spPr/>
      <dgm:t>
        <a:bodyPr/>
        <a:lstStyle/>
        <a:p>
          <a:endParaRPr lang="en-US"/>
        </a:p>
      </dgm:t>
    </dgm:pt>
    <dgm:pt modelId="{BB14E29C-3294-4FE4-8D36-FE05C789B0F5}">
      <dgm:prSet phldrT="[Text]" custT="1"/>
      <dgm:spPr/>
      <dgm:t>
        <a:bodyPr/>
        <a:lstStyle/>
        <a:p>
          <a:r>
            <a:rPr lang="en-US" sz="1000" dirty="0" smtClean="0"/>
            <a:t>What is the broken part of the system</a:t>
          </a:r>
          <a:endParaRPr lang="en-US" sz="1000" dirty="0"/>
        </a:p>
      </dgm:t>
    </dgm:pt>
    <dgm:pt modelId="{B6AFFB4A-5AFA-4130-AA1D-D861D2E237DB}" type="parTrans" cxnId="{3C9B112B-9187-462F-94CE-9FDF9DFF2391}">
      <dgm:prSet/>
      <dgm:spPr/>
      <dgm:t>
        <a:bodyPr/>
        <a:lstStyle/>
        <a:p>
          <a:endParaRPr lang="en-US"/>
        </a:p>
      </dgm:t>
    </dgm:pt>
    <dgm:pt modelId="{567746E6-7F43-4A0C-A030-99D22213A9DA}" type="sibTrans" cxnId="{3C9B112B-9187-462F-94CE-9FDF9DFF2391}">
      <dgm:prSet/>
      <dgm:spPr/>
      <dgm:t>
        <a:bodyPr/>
        <a:lstStyle/>
        <a:p>
          <a:endParaRPr lang="en-US"/>
        </a:p>
      </dgm:t>
    </dgm:pt>
    <dgm:pt modelId="{85EAB9DA-56F0-40A4-8637-54E8ED6BD1E3}">
      <dgm:prSet phldrT="[Text]" custT="1"/>
      <dgm:spPr/>
      <dgm:t>
        <a:bodyPr/>
        <a:lstStyle/>
        <a:p>
          <a:r>
            <a:rPr lang="en-US" sz="1000" dirty="0" smtClean="0"/>
            <a:t>The pattern of signs and symptoms of illness</a:t>
          </a:r>
          <a:endParaRPr lang="en-US" sz="1000" dirty="0"/>
        </a:p>
      </dgm:t>
    </dgm:pt>
    <dgm:pt modelId="{B7420E81-23D0-45AA-BADA-84DD05B15FEB}" type="parTrans" cxnId="{3BBB45B1-51A3-40E3-8673-51D9ED97F09A}">
      <dgm:prSet/>
      <dgm:spPr/>
      <dgm:t>
        <a:bodyPr/>
        <a:lstStyle/>
        <a:p>
          <a:endParaRPr lang="en-US"/>
        </a:p>
      </dgm:t>
    </dgm:pt>
    <dgm:pt modelId="{C88B3216-AFA7-46A0-91EF-3D275ABDC476}" type="sibTrans" cxnId="{3BBB45B1-51A3-40E3-8673-51D9ED97F09A}">
      <dgm:prSet/>
      <dgm:spPr/>
      <dgm:t>
        <a:bodyPr/>
        <a:lstStyle/>
        <a:p>
          <a:endParaRPr lang="en-US"/>
        </a:p>
      </dgm:t>
    </dgm:pt>
    <dgm:pt modelId="{9ECB84F1-88B3-4169-B99B-22767D8942D8}" type="pres">
      <dgm:prSet presAssocID="{DD355DBC-0910-4E92-B118-F6DA60C0F792}" presName="Name0" presStyleCnt="0">
        <dgm:presLayoutVars>
          <dgm:dir/>
          <dgm:resizeHandles val="exact"/>
        </dgm:presLayoutVars>
      </dgm:prSet>
      <dgm:spPr/>
      <dgm:t>
        <a:bodyPr/>
        <a:lstStyle/>
        <a:p>
          <a:endParaRPr lang="en-US"/>
        </a:p>
      </dgm:t>
    </dgm:pt>
    <dgm:pt modelId="{F92E238E-BD63-4912-9A9E-043D3220C910}" type="pres">
      <dgm:prSet presAssocID="{DD355DBC-0910-4E92-B118-F6DA60C0F792}" presName="bkgdShp" presStyleLbl="alignAccFollowNode1" presStyleIdx="0" presStyleCnt="1" custScaleY="53216" custLinFactNeighborX="505" custLinFactNeighborY="40936"/>
      <dgm:spPr>
        <a:solidFill>
          <a:schemeClr val="accent2">
            <a:tint val="40000"/>
            <a:hueOff val="0"/>
            <a:satOff val="0"/>
            <a:lumOff val="0"/>
          </a:schemeClr>
        </a:solidFill>
        <a:ln>
          <a:noFill/>
        </a:ln>
      </dgm:spPr>
      <dgm:t>
        <a:bodyPr/>
        <a:lstStyle/>
        <a:p>
          <a:endParaRPr lang="en-US"/>
        </a:p>
      </dgm:t>
    </dgm:pt>
    <dgm:pt modelId="{FD2F9043-A067-486B-81C1-4E17CCE674EC}" type="pres">
      <dgm:prSet presAssocID="{DD355DBC-0910-4E92-B118-F6DA60C0F792}" presName="linComp" presStyleCnt="0"/>
      <dgm:spPr/>
    </dgm:pt>
    <dgm:pt modelId="{31A79CB7-DA24-44B1-AFE5-14109F065526}" type="pres">
      <dgm:prSet presAssocID="{8C44737D-7C89-484B-99F7-723ABB126806}" presName="compNode" presStyleCnt="0"/>
      <dgm:spPr/>
    </dgm:pt>
    <dgm:pt modelId="{A2966B1B-4F17-4409-9D50-ADE33545AF0A}" type="pres">
      <dgm:prSet presAssocID="{8C44737D-7C89-484B-99F7-723ABB126806}" presName="node" presStyleLbl="node1" presStyleIdx="0" presStyleCnt="3" custScaleY="59570" custLinFactNeighborX="-10213" custLinFactNeighborY="-29246">
        <dgm:presLayoutVars>
          <dgm:bulletEnabled val="1"/>
        </dgm:presLayoutVars>
      </dgm:prSet>
      <dgm:spPr/>
      <dgm:t>
        <a:bodyPr/>
        <a:lstStyle/>
        <a:p>
          <a:endParaRPr lang="en-US"/>
        </a:p>
      </dgm:t>
    </dgm:pt>
    <dgm:pt modelId="{22E693A6-397D-4996-986F-5C2AC196DF24}" type="pres">
      <dgm:prSet presAssocID="{8C44737D-7C89-484B-99F7-723ABB126806}" presName="invisiNode" presStyleLbl="node1" presStyleIdx="0" presStyleCnt="3"/>
      <dgm:spPr/>
    </dgm:pt>
    <dgm:pt modelId="{AFEA9028-1660-407A-955B-385D714DA74F}" type="pres">
      <dgm:prSet presAssocID="{8C44737D-7C89-484B-99F7-723ABB126806}" presName="imagNode" presStyleLbl="fgImgPlace1" presStyleIdx="0" presStyleCnt="3" custScaleX="81784" custScaleY="175438" custLinFactNeighborX="-10213"/>
      <dgm:spPr>
        <a:blipFill rotWithShape="0">
          <a:blip xmlns:r="http://schemas.openxmlformats.org/officeDocument/2006/relationships" r:embed="rId1"/>
          <a:stretch>
            <a:fillRect/>
          </a:stretch>
        </a:blipFill>
        <a:ln>
          <a:noFill/>
        </a:ln>
      </dgm:spPr>
      <dgm:t>
        <a:bodyPr/>
        <a:lstStyle/>
        <a:p>
          <a:endParaRPr lang="en-US"/>
        </a:p>
      </dgm:t>
    </dgm:pt>
    <dgm:pt modelId="{8D0EFC23-8E9E-4A83-834C-AA6D46078F3F}" type="pres">
      <dgm:prSet presAssocID="{527EBBDF-5C5E-4D1A-A241-C63EBDB6BFC2}" presName="sibTrans" presStyleLbl="sibTrans2D1" presStyleIdx="0" presStyleCnt="0"/>
      <dgm:spPr/>
      <dgm:t>
        <a:bodyPr/>
        <a:lstStyle/>
        <a:p>
          <a:endParaRPr lang="en-US"/>
        </a:p>
      </dgm:t>
    </dgm:pt>
    <dgm:pt modelId="{F21D257D-D82D-4891-B4DD-8CBFF0133671}" type="pres">
      <dgm:prSet presAssocID="{C592B503-4712-49ED-8888-B433D6CEE9DE}" presName="compNode" presStyleCnt="0"/>
      <dgm:spPr/>
    </dgm:pt>
    <dgm:pt modelId="{6C223A47-B630-454C-A3AF-FCB475179A46}" type="pres">
      <dgm:prSet presAssocID="{C592B503-4712-49ED-8888-B433D6CEE9DE}" presName="node" presStyleLbl="node1" presStyleIdx="1" presStyleCnt="3" custScaleY="59570" custLinFactNeighborY="-29246">
        <dgm:presLayoutVars>
          <dgm:bulletEnabled val="1"/>
        </dgm:presLayoutVars>
      </dgm:prSet>
      <dgm:spPr/>
      <dgm:t>
        <a:bodyPr/>
        <a:lstStyle/>
        <a:p>
          <a:endParaRPr lang="en-US"/>
        </a:p>
      </dgm:t>
    </dgm:pt>
    <dgm:pt modelId="{6F4D1823-5097-48AB-A805-A01DEE10A1E4}" type="pres">
      <dgm:prSet presAssocID="{C592B503-4712-49ED-8888-B433D6CEE9DE}" presName="invisiNode" presStyleLbl="node1" presStyleIdx="1" presStyleCnt="3"/>
      <dgm:spPr/>
    </dgm:pt>
    <dgm:pt modelId="{7C277AF8-1AC6-4FBA-8DE8-7293B6D2903A}" type="pres">
      <dgm:prSet presAssocID="{C592B503-4712-49ED-8888-B433D6CEE9DE}" presName="imagNode" presStyleLbl="fgImgPlace1" presStyleIdx="1" presStyleCnt="3" custScaleX="81784" custScaleY="175438"/>
      <dgm:spPr>
        <a:blipFill rotWithShape="0">
          <a:blip xmlns:r="http://schemas.openxmlformats.org/officeDocument/2006/relationships" r:embed="rId1">
            <a:duotone>
              <a:schemeClr val="accent2">
                <a:shade val="45000"/>
                <a:satMod val="135000"/>
              </a:schemeClr>
              <a:prstClr val="white"/>
            </a:duotone>
          </a:blip>
          <a:stretch>
            <a:fillRect/>
          </a:stretch>
        </a:blipFill>
        <a:ln>
          <a:noFill/>
        </a:ln>
      </dgm:spPr>
      <dgm:t>
        <a:bodyPr/>
        <a:lstStyle/>
        <a:p>
          <a:endParaRPr lang="en-US"/>
        </a:p>
      </dgm:t>
    </dgm:pt>
    <dgm:pt modelId="{82D28AA4-4D7F-43E9-8026-FFB27B2D98CC}" type="pres">
      <dgm:prSet presAssocID="{9EC9805F-28C4-47DC-8DA8-3BAF38C6727B}" presName="sibTrans" presStyleLbl="sibTrans2D1" presStyleIdx="0" presStyleCnt="0"/>
      <dgm:spPr/>
      <dgm:t>
        <a:bodyPr/>
        <a:lstStyle/>
        <a:p>
          <a:endParaRPr lang="en-US"/>
        </a:p>
      </dgm:t>
    </dgm:pt>
    <dgm:pt modelId="{892BC364-4D31-474C-880A-66FF59585815}" type="pres">
      <dgm:prSet presAssocID="{BA8CDF2A-B8C2-48E1-B50E-6F3E19CCC8E1}" presName="compNode" presStyleCnt="0"/>
      <dgm:spPr/>
    </dgm:pt>
    <dgm:pt modelId="{378F0701-75E4-42ED-A247-B12A1856926B}" type="pres">
      <dgm:prSet presAssocID="{BA8CDF2A-B8C2-48E1-B50E-6F3E19CCC8E1}" presName="node" presStyleLbl="node1" presStyleIdx="2" presStyleCnt="3" custScaleY="59570" custLinFactNeighborX="10213" custLinFactNeighborY="-29246">
        <dgm:presLayoutVars>
          <dgm:bulletEnabled val="1"/>
        </dgm:presLayoutVars>
      </dgm:prSet>
      <dgm:spPr/>
      <dgm:t>
        <a:bodyPr/>
        <a:lstStyle/>
        <a:p>
          <a:endParaRPr lang="en-US"/>
        </a:p>
      </dgm:t>
    </dgm:pt>
    <dgm:pt modelId="{AF9BA683-818E-4790-B395-AD496585E536}" type="pres">
      <dgm:prSet presAssocID="{BA8CDF2A-B8C2-48E1-B50E-6F3E19CCC8E1}" presName="invisiNode" presStyleLbl="node1" presStyleIdx="2" presStyleCnt="3"/>
      <dgm:spPr/>
    </dgm:pt>
    <dgm:pt modelId="{6EDD7B45-CFAF-4A17-9037-23C790A65E23}" type="pres">
      <dgm:prSet presAssocID="{BA8CDF2A-B8C2-48E1-B50E-6F3E19CCC8E1}" presName="imagNode" presStyleLbl="fgImgPlace1" presStyleIdx="2" presStyleCnt="3" custScaleX="81784" custScaleY="175438" custLinFactNeighborX="10213"/>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t>
        <a:bodyPr/>
        <a:lstStyle/>
        <a:p>
          <a:endParaRPr lang="en-US"/>
        </a:p>
      </dgm:t>
    </dgm:pt>
  </dgm:ptLst>
  <dgm:cxnLst>
    <dgm:cxn modelId="{A51AB117-C508-4777-B263-D3C8E5D7D756}" type="presOf" srcId="{8C44737D-7C89-484B-99F7-723ABB126806}" destId="{A2966B1B-4F17-4409-9D50-ADE33545AF0A}" srcOrd="0" destOrd="0" presId="urn:microsoft.com/office/officeart/2005/8/layout/pList2#1"/>
    <dgm:cxn modelId="{AD680EB6-FAFB-445D-B6FB-A6DBAAB557A3}" type="presOf" srcId="{B3718113-F1EC-4DA6-A040-688B28D865D5}" destId="{A2966B1B-4F17-4409-9D50-ADE33545AF0A}" srcOrd="0" destOrd="1" presId="urn:microsoft.com/office/officeart/2005/8/layout/pList2#1"/>
    <dgm:cxn modelId="{61DEE9BE-6359-4236-B3EF-C877E3E0D6AD}" type="presOf" srcId="{9EC9805F-28C4-47DC-8DA8-3BAF38C6727B}" destId="{82D28AA4-4D7F-43E9-8026-FFB27B2D98CC}" srcOrd="0" destOrd="0" presId="urn:microsoft.com/office/officeart/2005/8/layout/pList2#1"/>
    <dgm:cxn modelId="{3BBB45B1-51A3-40E3-8673-51D9ED97F09A}" srcId="{BA8CDF2A-B8C2-48E1-B50E-6F3E19CCC8E1}" destId="{85EAB9DA-56F0-40A4-8637-54E8ED6BD1E3}" srcOrd="0" destOrd="0" parTransId="{B7420E81-23D0-45AA-BADA-84DD05B15FEB}" sibTransId="{C88B3216-AFA7-46A0-91EF-3D275ABDC476}"/>
    <dgm:cxn modelId="{70E0ECE4-EDF8-4DCC-9B96-A61B5268B1FF}" type="presOf" srcId="{BA8CDF2A-B8C2-48E1-B50E-6F3E19CCC8E1}" destId="{378F0701-75E4-42ED-A247-B12A1856926B}" srcOrd="0" destOrd="0" presId="urn:microsoft.com/office/officeart/2005/8/layout/pList2#1"/>
    <dgm:cxn modelId="{314DF246-5FB0-4C0A-8F89-51C3AA349791}" srcId="{DD355DBC-0910-4E92-B118-F6DA60C0F792}" destId="{8C44737D-7C89-484B-99F7-723ABB126806}" srcOrd="0" destOrd="0" parTransId="{7F2AA70F-07F2-44CE-8DF6-4315B1BE784A}" sibTransId="{527EBBDF-5C5E-4D1A-A241-C63EBDB6BFC2}"/>
    <dgm:cxn modelId="{8AA65C55-54C6-45C5-8F48-6A5A9350A275}" srcId="{DD355DBC-0910-4E92-B118-F6DA60C0F792}" destId="{C592B503-4712-49ED-8888-B433D6CEE9DE}" srcOrd="1" destOrd="0" parTransId="{100D6B2D-0EF7-4E03-8E09-DA47F271BE5B}" sibTransId="{9EC9805F-28C4-47DC-8DA8-3BAF38C6727B}"/>
    <dgm:cxn modelId="{3C9B112B-9187-462F-94CE-9FDF9DFF2391}" srcId="{C592B503-4712-49ED-8888-B433D6CEE9DE}" destId="{BB14E29C-3294-4FE4-8D36-FE05C789B0F5}" srcOrd="0" destOrd="0" parTransId="{B6AFFB4A-5AFA-4130-AA1D-D861D2E237DB}" sibTransId="{567746E6-7F43-4A0C-A030-99D22213A9DA}"/>
    <dgm:cxn modelId="{FE8092C7-A734-45A9-9747-08CBA0C39654}" type="presOf" srcId="{DD355DBC-0910-4E92-B118-F6DA60C0F792}" destId="{9ECB84F1-88B3-4169-B99B-22767D8942D8}" srcOrd="0" destOrd="0" presId="urn:microsoft.com/office/officeart/2005/8/layout/pList2#1"/>
    <dgm:cxn modelId="{052874DD-BDF0-421D-8DF8-C83241E6D300}" type="presOf" srcId="{527EBBDF-5C5E-4D1A-A241-C63EBDB6BFC2}" destId="{8D0EFC23-8E9E-4A83-834C-AA6D46078F3F}" srcOrd="0" destOrd="0" presId="urn:microsoft.com/office/officeart/2005/8/layout/pList2#1"/>
    <dgm:cxn modelId="{23697952-46F9-48AD-AB5E-F981D6CCD66F}" type="presOf" srcId="{BB14E29C-3294-4FE4-8D36-FE05C789B0F5}" destId="{6C223A47-B630-454C-A3AF-FCB475179A46}" srcOrd="0" destOrd="1" presId="urn:microsoft.com/office/officeart/2005/8/layout/pList2#1"/>
    <dgm:cxn modelId="{3DE69294-4026-410D-B63A-EF5026FBBB2E}" type="presOf" srcId="{85EAB9DA-56F0-40A4-8637-54E8ED6BD1E3}" destId="{378F0701-75E4-42ED-A247-B12A1856926B}" srcOrd="0" destOrd="1" presId="urn:microsoft.com/office/officeart/2005/8/layout/pList2#1"/>
    <dgm:cxn modelId="{A1A5AC90-1A45-4FFF-9FF1-B2984A605643}" srcId="{DD355DBC-0910-4E92-B118-F6DA60C0F792}" destId="{BA8CDF2A-B8C2-48E1-B50E-6F3E19CCC8E1}" srcOrd="2" destOrd="0" parTransId="{93EDB3B8-887E-4BF6-BF3F-53FA9A6687FD}" sibTransId="{C3D05DA7-3FAD-4AF3-B06F-22F3AAF4883A}"/>
    <dgm:cxn modelId="{F4C0E6DB-AE57-4AA2-91D7-7B1A758D58F8}" srcId="{8C44737D-7C89-484B-99F7-723ABB126806}" destId="{B3718113-F1EC-4DA6-A040-688B28D865D5}" srcOrd="0" destOrd="0" parTransId="{A02DE068-9CD2-4B70-A8E3-9166292945DD}" sibTransId="{51460ADB-C466-4EE3-B55C-6BFAF12FBEE6}"/>
    <dgm:cxn modelId="{06A8344D-100C-49AB-8F3E-B8EBEEF0644C}" type="presOf" srcId="{C592B503-4712-49ED-8888-B433D6CEE9DE}" destId="{6C223A47-B630-454C-A3AF-FCB475179A46}" srcOrd="0" destOrd="0" presId="urn:microsoft.com/office/officeart/2005/8/layout/pList2#1"/>
    <dgm:cxn modelId="{FEB90E17-2730-4995-BF0F-AD11AF2ED353}" type="presParOf" srcId="{9ECB84F1-88B3-4169-B99B-22767D8942D8}" destId="{F92E238E-BD63-4912-9A9E-043D3220C910}" srcOrd="0" destOrd="0" presId="urn:microsoft.com/office/officeart/2005/8/layout/pList2#1"/>
    <dgm:cxn modelId="{060B50F8-CF5A-4B54-8FD3-4CB9B8F5668C}" type="presParOf" srcId="{9ECB84F1-88B3-4169-B99B-22767D8942D8}" destId="{FD2F9043-A067-486B-81C1-4E17CCE674EC}" srcOrd="1" destOrd="0" presId="urn:microsoft.com/office/officeart/2005/8/layout/pList2#1"/>
    <dgm:cxn modelId="{34F7CCAF-25A3-41B9-9358-E14E33E88F2E}" type="presParOf" srcId="{FD2F9043-A067-486B-81C1-4E17CCE674EC}" destId="{31A79CB7-DA24-44B1-AFE5-14109F065526}" srcOrd="0" destOrd="0" presId="urn:microsoft.com/office/officeart/2005/8/layout/pList2#1"/>
    <dgm:cxn modelId="{ACF01057-B751-4276-9BF1-75547A001A85}" type="presParOf" srcId="{31A79CB7-DA24-44B1-AFE5-14109F065526}" destId="{A2966B1B-4F17-4409-9D50-ADE33545AF0A}" srcOrd="0" destOrd="0" presId="urn:microsoft.com/office/officeart/2005/8/layout/pList2#1"/>
    <dgm:cxn modelId="{B4F802DE-F7F9-46FB-BC1B-FB5E8A64ECA8}" type="presParOf" srcId="{31A79CB7-DA24-44B1-AFE5-14109F065526}" destId="{22E693A6-397D-4996-986F-5C2AC196DF24}" srcOrd="1" destOrd="0" presId="urn:microsoft.com/office/officeart/2005/8/layout/pList2#1"/>
    <dgm:cxn modelId="{DCFDCB9E-896E-43F1-8811-0C84A21E2BE6}" type="presParOf" srcId="{31A79CB7-DA24-44B1-AFE5-14109F065526}" destId="{AFEA9028-1660-407A-955B-385D714DA74F}" srcOrd="2" destOrd="0" presId="urn:microsoft.com/office/officeart/2005/8/layout/pList2#1"/>
    <dgm:cxn modelId="{B52EEB20-434E-4583-881B-D6EC0EEDCD56}" type="presParOf" srcId="{FD2F9043-A067-486B-81C1-4E17CCE674EC}" destId="{8D0EFC23-8E9E-4A83-834C-AA6D46078F3F}" srcOrd="1" destOrd="0" presId="urn:microsoft.com/office/officeart/2005/8/layout/pList2#1"/>
    <dgm:cxn modelId="{66EF5E0A-46B7-4D98-811E-FE83B11EBCBC}" type="presParOf" srcId="{FD2F9043-A067-486B-81C1-4E17CCE674EC}" destId="{F21D257D-D82D-4891-B4DD-8CBFF0133671}" srcOrd="2" destOrd="0" presId="urn:microsoft.com/office/officeart/2005/8/layout/pList2#1"/>
    <dgm:cxn modelId="{C4B58C24-AA8C-4861-A6A9-A03D0B249EB4}" type="presParOf" srcId="{F21D257D-D82D-4891-B4DD-8CBFF0133671}" destId="{6C223A47-B630-454C-A3AF-FCB475179A46}" srcOrd="0" destOrd="0" presId="urn:microsoft.com/office/officeart/2005/8/layout/pList2#1"/>
    <dgm:cxn modelId="{26F719D0-84A2-4089-9E55-0550A345B73B}" type="presParOf" srcId="{F21D257D-D82D-4891-B4DD-8CBFF0133671}" destId="{6F4D1823-5097-48AB-A805-A01DEE10A1E4}" srcOrd="1" destOrd="0" presId="urn:microsoft.com/office/officeart/2005/8/layout/pList2#1"/>
    <dgm:cxn modelId="{28E6FAB8-5D2A-4A5B-AA30-3C5E87FDD39D}" type="presParOf" srcId="{F21D257D-D82D-4891-B4DD-8CBFF0133671}" destId="{7C277AF8-1AC6-4FBA-8DE8-7293B6D2903A}" srcOrd="2" destOrd="0" presId="urn:microsoft.com/office/officeart/2005/8/layout/pList2#1"/>
    <dgm:cxn modelId="{9F54214D-00D6-46D7-94BF-26B03B31838A}" type="presParOf" srcId="{FD2F9043-A067-486B-81C1-4E17CCE674EC}" destId="{82D28AA4-4D7F-43E9-8026-FFB27B2D98CC}" srcOrd="3" destOrd="0" presId="urn:microsoft.com/office/officeart/2005/8/layout/pList2#1"/>
    <dgm:cxn modelId="{627C40F4-1A02-491C-A51F-8E098860653F}" type="presParOf" srcId="{FD2F9043-A067-486B-81C1-4E17CCE674EC}" destId="{892BC364-4D31-474C-880A-66FF59585815}" srcOrd="4" destOrd="0" presId="urn:microsoft.com/office/officeart/2005/8/layout/pList2#1"/>
    <dgm:cxn modelId="{3E87C65B-9F55-41B8-B991-6B65B754907C}" type="presParOf" srcId="{892BC364-4D31-474C-880A-66FF59585815}" destId="{378F0701-75E4-42ED-A247-B12A1856926B}" srcOrd="0" destOrd="0" presId="urn:microsoft.com/office/officeart/2005/8/layout/pList2#1"/>
    <dgm:cxn modelId="{90A9CECB-6850-4F86-AC1C-F4412DB94BBB}" type="presParOf" srcId="{892BC364-4D31-474C-880A-66FF59585815}" destId="{AF9BA683-818E-4790-B395-AD496585E536}" srcOrd="1" destOrd="0" presId="urn:microsoft.com/office/officeart/2005/8/layout/pList2#1"/>
    <dgm:cxn modelId="{92FF65C5-A168-4B75-BD9F-4A7DE24939FA}" type="presParOf" srcId="{892BC364-4D31-474C-880A-66FF59585815}" destId="{6EDD7B45-CFAF-4A17-9037-23C790A65E23}" srcOrd="2" destOrd="0" presId="urn:microsoft.com/office/officeart/2005/8/layout/pList2#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55DBC-0910-4E92-B118-F6DA60C0F792}"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en-US"/>
        </a:p>
      </dgm:t>
    </dgm:pt>
    <dgm:pt modelId="{8C44737D-7C89-484B-99F7-723ABB126806}">
      <dgm:prSet phldrT="[Text]" custT="1"/>
      <dgm:spPr/>
      <dgm:t>
        <a:bodyPr/>
        <a:lstStyle/>
        <a:p>
          <a:r>
            <a:rPr lang="en-US" sz="1400" b="1" dirty="0" smtClean="0"/>
            <a:t>Potentials</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Provocations</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400" b="1" dirty="0" smtClean="0"/>
            <a:t>Responses</a:t>
          </a:r>
          <a:endParaRPr lang="en-US" sz="100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B3718113-F1EC-4DA6-A040-688B28D865D5}">
      <dgm:prSet phldrT="[Text]" custT="1"/>
      <dgm:spPr/>
      <dgm:t>
        <a:bodyPr/>
        <a:lstStyle/>
        <a:p>
          <a:r>
            <a:rPr lang="en-US" sz="1000" dirty="0" smtClean="0">
              <a:latin typeface="+mn-lt"/>
            </a:rPr>
            <a:t>Where an individual rests on the relevant dimension (intelligence, resilience, extroversion etc.)</a:t>
          </a:r>
          <a:endParaRPr lang="en-US" sz="1000" dirty="0">
            <a:latin typeface="+mn-lt"/>
          </a:endParaRPr>
        </a:p>
      </dgm:t>
    </dgm:pt>
    <dgm:pt modelId="{A02DE068-9CD2-4B70-A8E3-9166292945DD}" type="parTrans" cxnId="{F4C0E6DB-AE57-4AA2-91D7-7B1A758D58F8}">
      <dgm:prSet/>
      <dgm:spPr/>
      <dgm:t>
        <a:bodyPr/>
        <a:lstStyle/>
        <a:p>
          <a:endParaRPr lang="en-US"/>
        </a:p>
      </dgm:t>
    </dgm:pt>
    <dgm:pt modelId="{51460ADB-C466-4EE3-B55C-6BFAF12FBEE6}" type="sibTrans" cxnId="{F4C0E6DB-AE57-4AA2-91D7-7B1A758D58F8}">
      <dgm:prSet/>
      <dgm:spPr/>
      <dgm:t>
        <a:bodyPr/>
        <a:lstStyle/>
        <a:p>
          <a:endParaRPr lang="en-US"/>
        </a:p>
      </dgm:t>
    </dgm:pt>
    <dgm:pt modelId="{BB14E29C-3294-4FE4-8D36-FE05C789B0F5}">
      <dgm:prSet phldrT="[Text]" custT="1"/>
      <dgm:spPr/>
      <dgm:t>
        <a:bodyPr/>
        <a:lstStyle/>
        <a:p>
          <a:r>
            <a:rPr lang="en-US" sz="1000" dirty="0" smtClean="0"/>
            <a:t>The specific circumstances of the poor fit for the individual</a:t>
          </a:r>
          <a:endParaRPr lang="en-US" sz="1000" dirty="0"/>
        </a:p>
      </dgm:t>
    </dgm:pt>
    <dgm:pt modelId="{B6AFFB4A-5AFA-4130-AA1D-D861D2E237DB}" type="parTrans" cxnId="{3C9B112B-9187-462F-94CE-9FDF9DFF2391}">
      <dgm:prSet/>
      <dgm:spPr/>
      <dgm:t>
        <a:bodyPr/>
        <a:lstStyle/>
        <a:p>
          <a:endParaRPr lang="en-US"/>
        </a:p>
      </dgm:t>
    </dgm:pt>
    <dgm:pt modelId="{567746E6-7F43-4A0C-A030-99D22213A9DA}" type="sibTrans" cxnId="{3C9B112B-9187-462F-94CE-9FDF9DFF2391}">
      <dgm:prSet/>
      <dgm:spPr/>
      <dgm:t>
        <a:bodyPr/>
        <a:lstStyle/>
        <a:p>
          <a:endParaRPr lang="en-US"/>
        </a:p>
      </dgm:t>
    </dgm:pt>
    <dgm:pt modelId="{85EAB9DA-56F0-40A4-8637-54E8ED6BD1E3}">
      <dgm:prSet phldrT="[Text]" custT="1"/>
      <dgm:spPr/>
      <dgm:t>
        <a:bodyPr/>
        <a:lstStyle/>
        <a:p>
          <a:r>
            <a:rPr lang="en-US" sz="1000" dirty="0" smtClean="0"/>
            <a:t>The feelings and behavior that result from the poor fit</a:t>
          </a:r>
          <a:endParaRPr lang="en-US" sz="1000" dirty="0"/>
        </a:p>
      </dgm:t>
    </dgm:pt>
    <dgm:pt modelId="{B7420E81-23D0-45AA-BADA-84DD05B15FEB}" type="parTrans" cxnId="{3BBB45B1-51A3-40E3-8673-51D9ED97F09A}">
      <dgm:prSet/>
      <dgm:spPr/>
      <dgm:t>
        <a:bodyPr/>
        <a:lstStyle/>
        <a:p>
          <a:endParaRPr lang="en-US"/>
        </a:p>
      </dgm:t>
    </dgm:pt>
    <dgm:pt modelId="{C88B3216-AFA7-46A0-91EF-3D275ABDC476}" type="sibTrans" cxnId="{3BBB45B1-51A3-40E3-8673-51D9ED97F09A}">
      <dgm:prSet/>
      <dgm:spPr/>
      <dgm:t>
        <a:bodyPr/>
        <a:lstStyle/>
        <a:p>
          <a:endParaRPr lang="en-US"/>
        </a:p>
      </dgm:t>
    </dgm:pt>
    <dgm:pt modelId="{9ECB84F1-88B3-4169-B99B-22767D8942D8}" type="pres">
      <dgm:prSet presAssocID="{DD355DBC-0910-4E92-B118-F6DA60C0F792}" presName="Name0" presStyleCnt="0">
        <dgm:presLayoutVars>
          <dgm:dir/>
          <dgm:resizeHandles val="exact"/>
        </dgm:presLayoutVars>
      </dgm:prSet>
      <dgm:spPr/>
      <dgm:t>
        <a:bodyPr/>
        <a:lstStyle/>
        <a:p>
          <a:endParaRPr lang="en-US"/>
        </a:p>
      </dgm:t>
    </dgm:pt>
    <dgm:pt modelId="{F92E238E-BD63-4912-9A9E-043D3220C910}" type="pres">
      <dgm:prSet presAssocID="{DD355DBC-0910-4E92-B118-F6DA60C0F792}" presName="bkgdShp" presStyleLbl="alignAccFollowNode1" presStyleIdx="0" presStyleCnt="1" custScaleY="53216" custLinFactNeighborX="505" custLinFactNeighborY="40936"/>
      <dgm:spPr>
        <a:solidFill>
          <a:schemeClr val="accent2">
            <a:tint val="40000"/>
            <a:hueOff val="0"/>
            <a:satOff val="0"/>
            <a:lumOff val="0"/>
          </a:schemeClr>
        </a:solidFill>
        <a:ln>
          <a:noFill/>
        </a:ln>
      </dgm:spPr>
      <dgm:t>
        <a:bodyPr/>
        <a:lstStyle/>
        <a:p>
          <a:endParaRPr lang="en-US"/>
        </a:p>
      </dgm:t>
    </dgm:pt>
    <dgm:pt modelId="{FD2F9043-A067-486B-81C1-4E17CCE674EC}" type="pres">
      <dgm:prSet presAssocID="{DD355DBC-0910-4E92-B118-F6DA60C0F792}" presName="linComp" presStyleCnt="0"/>
      <dgm:spPr/>
    </dgm:pt>
    <dgm:pt modelId="{31A79CB7-DA24-44B1-AFE5-14109F065526}" type="pres">
      <dgm:prSet presAssocID="{8C44737D-7C89-484B-99F7-723ABB126806}" presName="compNode" presStyleCnt="0"/>
      <dgm:spPr/>
    </dgm:pt>
    <dgm:pt modelId="{A2966B1B-4F17-4409-9D50-ADE33545AF0A}" type="pres">
      <dgm:prSet presAssocID="{8C44737D-7C89-484B-99F7-723ABB126806}" presName="node" presStyleLbl="node1" presStyleIdx="0" presStyleCnt="3" custScaleY="59570" custLinFactNeighborX="-10213" custLinFactNeighborY="-29246">
        <dgm:presLayoutVars>
          <dgm:bulletEnabled val="1"/>
        </dgm:presLayoutVars>
      </dgm:prSet>
      <dgm:spPr/>
      <dgm:t>
        <a:bodyPr/>
        <a:lstStyle/>
        <a:p>
          <a:endParaRPr lang="en-US"/>
        </a:p>
      </dgm:t>
    </dgm:pt>
    <dgm:pt modelId="{22E693A6-397D-4996-986F-5C2AC196DF24}" type="pres">
      <dgm:prSet presAssocID="{8C44737D-7C89-484B-99F7-723ABB126806}" presName="invisiNode" presStyleLbl="node1" presStyleIdx="0" presStyleCnt="3"/>
      <dgm:spPr/>
    </dgm:pt>
    <dgm:pt modelId="{AFEA9028-1660-407A-955B-385D714DA74F}" type="pres">
      <dgm:prSet presAssocID="{8C44737D-7C89-484B-99F7-723ABB126806}" presName="imagNode" presStyleLbl="fgImgPlace1" presStyleIdx="0" presStyleCnt="3" custScaleX="81784" custScaleY="175438" custLinFactNeighborX="-10213"/>
      <dgm:spPr>
        <a:blipFill rotWithShape="0">
          <a:blip xmlns:r="http://schemas.openxmlformats.org/officeDocument/2006/relationships" r:embed="rId1"/>
          <a:stretch>
            <a:fillRect/>
          </a:stretch>
        </a:blipFill>
        <a:ln>
          <a:noFill/>
        </a:ln>
      </dgm:spPr>
      <dgm:t>
        <a:bodyPr/>
        <a:lstStyle/>
        <a:p>
          <a:endParaRPr lang="en-US"/>
        </a:p>
      </dgm:t>
    </dgm:pt>
    <dgm:pt modelId="{8D0EFC23-8E9E-4A83-834C-AA6D46078F3F}" type="pres">
      <dgm:prSet presAssocID="{527EBBDF-5C5E-4D1A-A241-C63EBDB6BFC2}" presName="sibTrans" presStyleLbl="sibTrans2D1" presStyleIdx="0" presStyleCnt="0"/>
      <dgm:spPr/>
      <dgm:t>
        <a:bodyPr/>
        <a:lstStyle/>
        <a:p>
          <a:endParaRPr lang="en-US"/>
        </a:p>
      </dgm:t>
    </dgm:pt>
    <dgm:pt modelId="{F21D257D-D82D-4891-B4DD-8CBFF0133671}" type="pres">
      <dgm:prSet presAssocID="{C592B503-4712-49ED-8888-B433D6CEE9DE}" presName="compNode" presStyleCnt="0"/>
      <dgm:spPr/>
    </dgm:pt>
    <dgm:pt modelId="{6C223A47-B630-454C-A3AF-FCB475179A46}" type="pres">
      <dgm:prSet presAssocID="{C592B503-4712-49ED-8888-B433D6CEE9DE}" presName="node" presStyleLbl="node1" presStyleIdx="1" presStyleCnt="3" custScaleY="59570" custLinFactNeighborY="-29246">
        <dgm:presLayoutVars>
          <dgm:bulletEnabled val="1"/>
        </dgm:presLayoutVars>
      </dgm:prSet>
      <dgm:spPr/>
      <dgm:t>
        <a:bodyPr/>
        <a:lstStyle/>
        <a:p>
          <a:endParaRPr lang="en-US"/>
        </a:p>
      </dgm:t>
    </dgm:pt>
    <dgm:pt modelId="{6F4D1823-5097-48AB-A805-A01DEE10A1E4}" type="pres">
      <dgm:prSet presAssocID="{C592B503-4712-49ED-8888-B433D6CEE9DE}" presName="invisiNode" presStyleLbl="node1" presStyleIdx="1" presStyleCnt="3"/>
      <dgm:spPr/>
    </dgm:pt>
    <dgm:pt modelId="{7C277AF8-1AC6-4FBA-8DE8-7293B6D2903A}" type="pres">
      <dgm:prSet presAssocID="{C592B503-4712-49ED-8888-B433D6CEE9DE}" presName="imagNode" presStyleLbl="fgImgPlace1" presStyleIdx="1" presStyleCnt="3" custScaleX="81784" custScaleY="175438"/>
      <dgm:spPr>
        <a:blipFill rotWithShape="0">
          <a:blip xmlns:r="http://schemas.openxmlformats.org/officeDocument/2006/relationships" r:embed="rId1">
            <a:duotone>
              <a:schemeClr val="accent2">
                <a:shade val="45000"/>
                <a:satMod val="135000"/>
              </a:schemeClr>
              <a:prstClr val="white"/>
            </a:duotone>
          </a:blip>
          <a:stretch>
            <a:fillRect/>
          </a:stretch>
        </a:blipFill>
        <a:ln>
          <a:noFill/>
        </a:ln>
      </dgm:spPr>
      <dgm:t>
        <a:bodyPr/>
        <a:lstStyle/>
        <a:p>
          <a:endParaRPr lang="en-US"/>
        </a:p>
      </dgm:t>
    </dgm:pt>
    <dgm:pt modelId="{82D28AA4-4D7F-43E9-8026-FFB27B2D98CC}" type="pres">
      <dgm:prSet presAssocID="{9EC9805F-28C4-47DC-8DA8-3BAF38C6727B}" presName="sibTrans" presStyleLbl="sibTrans2D1" presStyleIdx="0" presStyleCnt="0"/>
      <dgm:spPr/>
      <dgm:t>
        <a:bodyPr/>
        <a:lstStyle/>
        <a:p>
          <a:endParaRPr lang="en-US"/>
        </a:p>
      </dgm:t>
    </dgm:pt>
    <dgm:pt modelId="{892BC364-4D31-474C-880A-66FF59585815}" type="pres">
      <dgm:prSet presAssocID="{BA8CDF2A-B8C2-48E1-B50E-6F3E19CCC8E1}" presName="compNode" presStyleCnt="0"/>
      <dgm:spPr/>
    </dgm:pt>
    <dgm:pt modelId="{378F0701-75E4-42ED-A247-B12A1856926B}" type="pres">
      <dgm:prSet presAssocID="{BA8CDF2A-B8C2-48E1-B50E-6F3E19CCC8E1}" presName="node" presStyleLbl="node1" presStyleIdx="2" presStyleCnt="3" custScaleY="59570" custLinFactNeighborX="10213" custLinFactNeighborY="-29246">
        <dgm:presLayoutVars>
          <dgm:bulletEnabled val="1"/>
        </dgm:presLayoutVars>
      </dgm:prSet>
      <dgm:spPr/>
      <dgm:t>
        <a:bodyPr/>
        <a:lstStyle/>
        <a:p>
          <a:endParaRPr lang="en-US"/>
        </a:p>
      </dgm:t>
    </dgm:pt>
    <dgm:pt modelId="{AF9BA683-818E-4790-B395-AD496585E536}" type="pres">
      <dgm:prSet presAssocID="{BA8CDF2A-B8C2-48E1-B50E-6F3E19CCC8E1}" presName="invisiNode" presStyleLbl="node1" presStyleIdx="2" presStyleCnt="3"/>
      <dgm:spPr/>
    </dgm:pt>
    <dgm:pt modelId="{6EDD7B45-CFAF-4A17-9037-23C790A65E23}" type="pres">
      <dgm:prSet presAssocID="{BA8CDF2A-B8C2-48E1-B50E-6F3E19CCC8E1}" presName="imagNode" presStyleLbl="fgImgPlace1" presStyleIdx="2" presStyleCnt="3" custScaleX="81784" custScaleY="175438" custLinFactNeighborX="10213"/>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t>
        <a:bodyPr/>
        <a:lstStyle/>
        <a:p>
          <a:endParaRPr lang="en-US"/>
        </a:p>
      </dgm:t>
    </dgm:pt>
  </dgm:ptLst>
  <dgm:cxnLst>
    <dgm:cxn modelId="{C4A0B484-F38B-AB46-8F01-87D340DB9DD7}" type="presOf" srcId="{BB14E29C-3294-4FE4-8D36-FE05C789B0F5}" destId="{6C223A47-B630-454C-A3AF-FCB475179A46}" srcOrd="0" destOrd="1" presId="urn:microsoft.com/office/officeart/2005/8/layout/pList2#1"/>
    <dgm:cxn modelId="{C60529EF-7634-EA4D-A1EB-F5B93B6AEBA0}" type="presOf" srcId="{C592B503-4712-49ED-8888-B433D6CEE9DE}" destId="{6C223A47-B630-454C-A3AF-FCB475179A46}" srcOrd="0" destOrd="0" presId="urn:microsoft.com/office/officeart/2005/8/layout/pList2#1"/>
    <dgm:cxn modelId="{461D02CB-B3E4-F74E-B252-C19029401F1B}" type="presOf" srcId="{B3718113-F1EC-4DA6-A040-688B28D865D5}" destId="{A2966B1B-4F17-4409-9D50-ADE33545AF0A}" srcOrd="0" destOrd="1" presId="urn:microsoft.com/office/officeart/2005/8/layout/pList2#1"/>
    <dgm:cxn modelId="{3BBB45B1-51A3-40E3-8673-51D9ED97F09A}" srcId="{BA8CDF2A-B8C2-48E1-B50E-6F3E19CCC8E1}" destId="{85EAB9DA-56F0-40A4-8637-54E8ED6BD1E3}" srcOrd="0" destOrd="0" parTransId="{B7420E81-23D0-45AA-BADA-84DD05B15FEB}" sibTransId="{C88B3216-AFA7-46A0-91EF-3D275ABDC476}"/>
    <dgm:cxn modelId="{10A83407-B26F-F84A-BE64-982EE11F72CB}" type="presOf" srcId="{DD355DBC-0910-4E92-B118-F6DA60C0F792}" destId="{9ECB84F1-88B3-4169-B99B-22767D8942D8}" srcOrd="0" destOrd="0" presId="urn:microsoft.com/office/officeart/2005/8/layout/pList2#1"/>
    <dgm:cxn modelId="{314DF246-5FB0-4C0A-8F89-51C3AA349791}" srcId="{DD355DBC-0910-4E92-B118-F6DA60C0F792}" destId="{8C44737D-7C89-484B-99F7-723ABB126806}" srcOrd="0" destOrd="0" parTransId="{7F2AA70F-07F2-44CE-8DF6-4315B1BE784A}" sibTransId="{527EBBDF-5C5E-4D1A-A241-C63EBDB6BFC2}"/>
    <dgm:cxn modelId="{3C9B112B-9187-462F-94CE-9FDF9DFF2391}" srcId="{C592B503-4712-49ED-8888-B433D6CEE9DE}" destId="{BB14E29C-3294-4FE4-8D36-FE05C789B0F5}" srcOrd="0" destOrd="0" parTransId="{B6AFFB4A-5AFA-4130-AA1D-D861D2E237DB}" sibTransId="{567746E6-7F43-4A0C-A030-99D22213A9DA}"/>
    <dgm:cxn modelId="{8AA65C55-54C6-45C5-8F48-6A5A9350A275}" srcId="{DD355DBC-0910-4E92-B118-F6DA60C0F792}" destId="{C592B503-4712-49ED-8888-B433D6CEE9DE}" srcOrd="1" destOrd="0" parTransId="{100D6B2D-0EF7-4E03-8E09-DA47F271BE5B}" sibTransId="{9EC9805F-28C4-47DC-8DA8-3BAF38C6727B}"/>
    <dgm:cxn modelId="{78739F42-FD8F-1249-8260-3CAEADAFC9E4}" type="presOf" srcId="{BA8CDF2A-B8C2-48E1-B50E-6F3E19CCC8E1}" destId="{378F0701-75E4-42ED-A247-B12A1856926B}" srcOrd="0" destOrd="0" presId="urn:microsoft.com/office/officeart/2005/8/layout/pList2#1"/>
    <dgm:cxn modelId="{50D26D81-15B7-4446-B881-382D84961CEE}" type="presOf" srcId="{85EAB9DA-56F0-40A4-8637-54E8ED6BD1E3}" destId="{378F0701-75E4-42ED-A247-B12A1856926B}" srcOrd="0" destOrd="1" presId="urn:microsoft.com/office/officeart/2005/8/layout/pList2#1"/>
    <dgm:cxn modelId="{A1A5AC90-1A45-4FFF-9FF1-B2984A605643}" srcId="{DD355DBC-0910-4E92-B118-F6DA60C0F792}" destId="{BA8CDF2A-B8C2-48E1-B50E-6F3E19CCC8E1}" srcOrd="2" destOrd="0" parTransId="{93EDB3B8-887E-4BF6-BF3F-53FA9A6687FD}" sibTransId="{C3D05DA7-3FAD-4AF3-B06F-22F3AAF4883A}"/>
    <dgm:cxn modelId="{F4C0E6DB-AE57-4AA2-91D7-7B1A758D58F8}" srcId="{8C44737D-7C89-484B-99F7-723ABB126806}" destId="{B3718113-F1EC-4DA6-A040-688B28D865D5}" srcOrd="0" destOrd="0" parTransId="{A02DE068-9CD2-4B70-A8E3-9166292945DD}" sibTransId="{51460ADB-C466-4EE3-B55C-6BFAF12FBEE6}"/>
    <dgm:cxn modelId="{A9F3F7E1-C1FD-4A4D-B864-5A8D7DC749D8}" type="presOf" srcId="{9EC9805F-28C4-47DC-8DA8-3BAF38C6727B}" destId="{82D28AA4-4D7F-43E9-8026-FFB27B2D98CC}" srcOrd="0" destOrd="0" presId="urn:microsoft.com/office/officeart/2005/8/layout/pList2#1"/>
    <dgm:cxn modelId="{77149A0F-9D2F-5645-9A47-981935A58FD1}" type="presOf" srcId="{8C44737D-7C89-484B-99F7-723ABB126806}" destId="{A2966B1B-4F17-4409-9D50-ADE33545AF0A}" srcOrd="0" destOrd="0" presId="urn:microsoft.com/office/officeart/2005/8/layout/pList2#1"/>
    <dgm:cxn modelId="{404DF32B-0414-B849-B8C4-A1BDDB499655}" type="presOf" srcId="{527EBBDF-5C5E-4D1A-A241-C63EBDB6BFC2}" destId="{8D0EFC23-8E9E-4A83-834C-AA6D46078F3F}" srcOrd="0" destOrd="0" presId="urn:microsoft.com/office/officeart/2005/8/layout/pList2#1"/>
    <dgm:cxn modelId="{3DAF827F-FE62-D742-A2FF-6CF89F060B75}" type="presParOf" srcId="{9ECB84F1-88B3-4169-B99B-22767D8942D8}" destId="{F92E238E-BD63-4912-9A9E-043D3220C910}" srcOrd="0" destOrd="0" presId="urn:microsoft.com/office/officeart/2005/8/layout/pList2#1"/>
    <dgm:cxn modelId="{0710F024-A8C9-284D-8EF1-DDE31E52ED20}" type="presParOf" srcId="{9ECB84F1-88B3-4169-B99B-22767D8942D8}" destId="{FD2F9043-A067-486B-81C1-4E17CCE674EC}" srcOrd="1" destOrd="0" presId="urn:microsoft.com/office/officeart/2005/8/layout/pList2#1"/>
    <dgm:cxn modelId="{72345E08-7264-F94E-A242-B2F414707F73}" type="presParOf" srcId="{FD2F9043-A067-486B-81C1-4E17CCE674EC}" destId="{31A79CB7-DA24-44B1-AFE5-14109F065526}" srcOrd="0" destOrd="0" presId="urn:microsoft.com/office/officeart/2005/8/layout/pList2#1"/>
    <dgm:cxn modelId="{E73AF492-A4DB-E241-9B51-AA9D0558D660}" type="presParOf" srcId="{31A79CB7-DA24-44B1-AFE5-14109F065526}" destId="{A2966B1B-4F17-4409-9D50-ADE33545AF0A}" srcOrd="0" destOrd="0" presId="urn:microsoft.com/office/officeart/2005/8/layout/pList2#1"/>
    <dgm:cxn modelId="{D513515E-C65A-B54D-AC24-C9F1C3BA456B}" type="presParOf" srcId="{31A79CB7-DA24-44B1-AFE5-14109F065526}" destId="{22E693A6-397D-4996-986F-5C2AC196DF24}" srcOrd="1" destOrd="0" presId="urn:microsoft.com/office/officeart/2005/8/layout/pList2#1"/>
    <dgm:cxn modelId="{0CDD90DE-5370-EC42-A44E-5595080BA856}" type="presParOf" srcId="{31A79CB7-DA24-44B1-AFE5-14109F065526}" destId="{AFEA9028-1660-407A-955B-385D714DA74F}" srcOrd="2" destOrd="0" presId="urn:microsoft.com/office/officeart/2005/8/layout/pList2#1"/>
    <dgm:cxn modelId="{7D83EA97-2F4F-5F41-B693-B50D8C3CDBE0}" type="presParOf" srcId="{FD2F9043-A067-486B-81C1-4E17CCE674EC}" destId="{8D0EFC23-8E9E-4A83-834C-AA6D46078F3F}" srcOrd="1" destOrd="0" presId="urn:microsoft.com/office/officeart/2005/8/layout/pList2#1"/>
    <dgm:cxn modelId="{6A361520-D136-C044-8F5F-531B9A619C01}" type="presParOf" srcId="{FD2F9043-A067-486B-81C1-4E17CCE674EC}" destId="{F21D257D-D82D-4891-B4DD-8CBFF0133671}" srcOrd="2" destOrd="0" presId="urn:microsoft.com/office/officeart/2005/8/layout/pList2#1"/>
    <dgm:cxn modelId="{EE84AA16-B41E-BC45-8423-EC587584BD40}" type="presParOf" srcId="{F21D257D-D82D-4891-B4DD-8CBFF0133671}" destId="{6C223A47-B630-454C-A3AF-FCB475179A46}" srcOrd="0" destOrd="0" presId="urn:microsoft.com/office/officeart/2005/8/layout/pList2#1"/>
    <dgm:cxn modelId="{1D6DE55F-2ED7-C846-B57C-0153F4573EB0}" type="presParOf" srcId="{F21D257D-D82D-4891-B4DD-8CBFF0133671}" destId="{6F4D1823-5097-48AB-A805-A01DEE10A1E4}" srcOrd="1" destOrd="0" presId="urn:microsoft.com/office/officeart/2005/8/layout/pList2#1"/>
    <dgm:cxn modelId="{7494EC7B-E279-4E48-AE2E-EF92423B731D}" type="presParOf" srcId="{F21D257D-D82D-4891-B4DD-8CBFF0133671}" destId="{7C277AF8-1AC6-4FBA-8DE8-7293B6D2903A}" srcOrd="2" destOrd="0" presId="urn:microsoft.com/office/officeart/2005/8/layout/pList2#1"/>
    <dgm:cxn modelId="{35C5DFDB-06F5-2949-9499-2991A2CA2214}" type="presParOf" srcId="{FD2F9043-A067-486B-81C1-4E17CCE674EC}" destId="{82D28AA4-4D7F-43E9-8026-FFB27B2D98CC}" srcOrd="3" destOrd="0" presId="urn:microsoft.com/office/officeart/2005/8/layout/pList2#1"/>
    <dgm:cxn modelId="{33CFC860-C717-E747-91A0-5593416CCFDC}" type="presParOf" srcId="{FD2F9043-A067-486B-81C1-4E17CCE674EC}" destId="{892BC364-4D31-474C-880A-66FF59585815}" srcOrd="4" destOrd="0" presId="urn:microsoft.com/office/officeart/2005/8/layout/pList2#1"/>
    <dgm:cxn modelId="{98180870-5D4A-BE48-94BF-DEC215FC808F}" type="presParOf" srcId="{892BC364-4D31-474C-880A-66FF59585815}" destId="{378F0701-75E4-42ED-A247-B12A1856926B}" srcOrd="0" destOrd="0" presId="urn:microsoft.com/office/officeart/2005/8/layout/pList2#1"/>
    <dgm:cxn modelId="{66B0AA94-F010-864D-A140-A3FACD4A3057}" type="presParOf" srcId="{892BC364-4D31-474C-880A-66FF59585815}" destId="{AF9BA683-818E-4790-B395-AD496585E536}" srcOrd="1" destOrd="0" presId="urn:microsoft.com/office/officeart/2005/8/layout/pList2#1"/>
    <dgm:cxn modelId="{82D5BEDC-25A6-D244-A96E-547D06CBB814}" type="presParOf" srcId="{892BC364-4D31-474C-880A-66FF59585815}" destId="{6EDD7B45-CFAF-4A17-9037-23C790A65E23}" srcOrd="2" destOrd="0" presId="urn:microsoft.com/office/officeart/2005/8/layout/pList2#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55DBC-0910-4E92-B118-F6DA60C0F792}"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en-US"/>
        </a:p>
      </dgm:t>
    </dgm:pt>
    <dgm:pt modelId="{8C44737D-7C89-484B-99F7-723ABB126806}">
      <dgm:prSet phldrT="[Text]" custT="1"/>
      <dgm:spPr/>
      <dgm:t>
        <a:bodyPr/>
        <a:lstStyle/>
        <a:p>
          <a:r>
            <a:rPr lang="en-US" sz="1400" b="1" dirty="0" smtClean="0"/>
            <a:t>Physiological Drive</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Conditioned Learning</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400" b="1" dirty="0" smtClean="0"/>
            <a:t>Choice</a:t>
          </a:r>
          <a:endParaRPr lang="en-US" sz="100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B3718113-F1EC-4DA6-A040-688B28D865D5}">
      <dgm:prSet phldrT="[Text]" custT="1"/>
      <dgm:spPr/>
      <dgm:t>
        <a:bodyPr/>
        <a:lstStyle/>
        <a:p>
          <a:r>
            <a:rPr lang="en-US" sz="1000" dirty="0" smtClean="0">
              <a:latin typeface="+mn-lt"/>
            </a:rPr>
            <a:t>Development of a desire for the maladaptive behavior that is experienced strongly.</a:t>
          </a:r>
          <a:endParaRPr lang="en-US" sz="1000" dirty="0">
            <a:latin typeface="+mn-lt"/>
          </a:endParaRPr>
        </a:p>
      </dgm:t>
    </dgm:pt>
    <dgm:pt modelId="{A02DE068-9CD2-4B70-A8E3-9166292945DD}" type="parTrans" cxnId="{F4C0E6DB-AE57-4AA2-91D7-7B1A758D58F8}">
      <dgm:prSet/>
      <dgm:spPr/>
      <dgm:t>
        <a:bodyPr/>
        <a:lstStyle/>
        <a:p>
          <a:endParaRPr lang="en-US"/>
        </a:p>
      </dgm:t>
    </dgm:pt>
    <dgm:pt modelId="{51460ADB-C466-4EE3-B55C-6BFAF12FBEE6}" type="sibTrans" cxnId="{F4C0E6DB-AE57-4AA2-91D7-7B1A758D58F8}">
      <dgm:prSet/>
      <dgm:spPr/>
      <dgm:t>
        <a:bodyPr/>
        <a:lstStyle/>
        <a:p>
          <a:endParaRPr lang="en-US"/>
        </a:p>
      </dgm:t>
    </dgm:pt>
    <dgm:pt modelId="{BB14E29C-3294-4FE4-8D36-FE05C789B0F5}">
      <dgm:prSet phldrT="[Text]" custT="1"/>
      <dgm:spPr/>
      <dgm:t>
        <a:bodyPr/>
        <a:lstStyle/>
        <a:p>
          <a:r>
            <a:rPr lang="en-US" sz="1000" dirty="0" smtClean="0"/>
            <a:t>Maintenance of the behavior by the rules of conditioned learning theory, reinforcement/reward</a:t>
          </a:r>
          <a:endParaRPr lang="en-US" sz="1000" dirty="0"/>
        </a:p>
      </dgm:t>
    </dgm:pt>
    <dgm:pt modelId="{B6AFFB4A-5AFA-4130-AA1D-D861D2E237DB}" type="parTrans" cxnId="{3C9B112B-9187-462F-94CE-9FDF9DFF2391}">
      <dgm:prSet/>
      <dgm:spPr/>
      <dgm:t>
        <a:bodyPr/>
        <a:lstStyle/>
        <a:p>
          <a:endParaRPr lang="en-US"/>
        </a:p>
      </dgm:t>
    </dgm:pt>
    <dgm:pt modelId="{567746E6-7F43-4A0C-A030-99D22213A9DA}" type="sibTrans" cxnId="{3C9B112B-9187-462F-94CE-9FDF9DFF2391}">
      <dgm:prSet/>
      <dgm:spPr/>
      <dgm:t>
        <a:bodyPr/>
        <a:lstStyle/>
        <a:p>
          <a:endParaRPr lang="en-US"/>
        </a:p>
      </dgm:t>
    </dgm:pt>
    <dgm:pt modelId="{85EAB9DA-56F0-40A4-8637-54E8ED6BD1E3}">
      <dgm:prSet phldrT="[Text]" custT="1"/>
      <dgm:spPr/>
      <dgm:t>
        <a:bodyPr/>
        <a:lstStyle/>
        <a:p>
          <a:r>
            <a:rPr lang="en-US" sz="1000" dirty="0" smtClean="0"/>
            <a:t>Initial choice and late disruption of free choice</a:t>
          </a:r>
          <a:endParaRPr lang="en-US" sz="1000" dirty="0"/>
        </a:p>
      </dgm:t>
    </dgm:pt>
    <dgm:pt modelId="{B7420E81-23D0-45AA-BADA-84DD05B15FEB}" type="parTrans" cxnId="{3BBB45B1-51A3-40E3-8673-51D9ED97F09A}">
      <dgm:prSet/>
      <dgm:spPr/>
      <dgm:t>
        <a:bodyPr/>
        <a:lstStyle/>
        <a:p>
          <a:endParaRPr lang="en-US"/>
        </a:p>
      </dgm:t>
    </dgm:pt>
    <dgm:pt modelId="{C88B3216-AFA7-46A0-91EF-3D275ABDC476}" type="sibTrans" cxnId="{3BBB45B1-51A3-40E3-8673-51D9ED97F09A}">
      <dgm:prSet/>
      <dgm:spPr/>
      <dgm:t>
        <a:bodyPr/>
        <a:lstStyle/>
        <a:p>
          <a:endParaRPr lang="en-US"/>
        </a:p>
      </dgm:t>
    </dgm:pt>
    <dgm:pt modelId="{9ECB84F1-88B3-4169-B99B-22767D8942D8}" type="pres">
      <dgm:prSet presAssocID="{DD355DBC-0910-4E92-B118-F6DA60C0F792}" presName="Name0" presStyleCnt="0">
        <dgm:presLayoutVars>
          <dgm:dir/>
          <dgm:resizeHandles val="exact"/>
        </dgm:presLayoutVars>
      </dgm:prSet>
      <dgm:spPr/>
      <dgm:t>
        <a:bodyPr/>
        <a:lstStyle/>
        <a:p>
          <a:endParaRPr lang="en-US"/>
        </a:p>
      </dgm:t>
    </dgm:pt>
    <dgm:pt modelId="{F92E238E-BD63-4912-9A9E-043D3220C910}" type="pres">
      <dgm:prSet presAssocID="{DD355DBC-0910-4E92-B118-F6DA60C0F792}" presName="bkgdShp" presStyleLbl="alignAccFollowNode1" presStyleIdx="0" presStyleCnt="1" custScaleY="53216" custLinFactNeighborX="505" custLinFactNeighborY="40936"/>
      <dgm:spPr>
        <a:solidFill>
          <a:schemeClr val="accent2">
            <a:tint val="40000"/>
            <a:hueOff val="0"/>
            <a:satOff val="0"/>
            <a:lumOff val="0"/>
          </a:schemeClr>
        </a:solidFill>
        <a:ln>
          <a:noFill/>
        </a:ln>
      </dgm:spPr>
      <dgm:t>
        <a:bodyPr/>
        <a:lstStyle/>
        <a:p>
          <a:endParaRPr lang="en-US"/>
        </a:p>
      </dgm:t>
    </dgm:pt>
    <dgm:pt modelId="{FD2F9043-A067-486B-81C1-4E17CCE674EC}" type="pres">
      <dgm:prSet presAssocID="{DD355DBC-0910-4E92-B118-F6DA60C0F792}" presName="linComp" presStyleCnt="0"/>
      <dgm:spPr/>
    </dgm:pt>
    <dgm:pt modelId="{31A79CB7-DA24-44B1-AFE5-14109F065526}" type="pres">
      <dgm:prSet presAssocID="{8C44737D-7C89-484B-99F7-723ABB126806}" presName="compNode" presStyleCnt="0"/>
      <dgm:spPr/>
    </dgm:pt>
    <dgm:pt modelId="{A2966B1B-4F17-4409-9D50-ADE33545AF0A}" type="pres">
      <dgm:prSet presAssocID="{8C44737D-7C89-484B-99F7-723ABB126806}" presName="node" presStyleLbl="node1" presStyleIdx="0" presStyleCnt="3" custScaleY="59570" custLinFactNeighborX="-10213" custLinFactNeighborY="-29246">
        <dgm:presLayoutVars>
          <dgm:bulletEnabled val="1"/>
        </dgm:presLayoutVars>
      </dgm:prSet>
      <dgm:spPr/>
      <dgm:t>
        <a:bodyPr/>
        <a:lstStyle/>
        <a:p>
          <a:endParaRPr lang="en-US"/>
        </a:p>
      </dgm:t>
    </dgm:pt>
    <dgm:pt modelId="{22E693A6-397D-4996-986F-5C2AC196DF24}" type="pres">
      <dgm:prSet presAssocID="{8C44737D-7C89-484B-99F7-723ABB126806}" presName="invisiNode" presStyleLbl="node1" presStyleIdx="0" presStyleCnt="3"/>
      <dgm:spPr/>
    </dgm:pt>
    <dgm:pt modelId="{AFEA9028-1660-407A-955B-385D714DA74F}" type="pres">
      <dgm:prSet presAssocID="{8C44737D-7C89-484B-99F7-723ABB126806}" presName="imagNode" presStyleLbl="fgImgPlace1" presStyleIdx="0" presStyleCnt="3" custScaleX="81784" custScaleY="175438" custLinFactNeighborX="-10213"/>
      <dgm:spPr>
        <a:blipFill rotWithShape="0">
          <a:blip xmlns:r="http://schemas.openxmlformats.org/officeDocument/2006/relationships" r:embed="rId1"/>
          <a:stretch>
            <a:fillRect/>
          </a:stretch>
        </a:blipFill>
        <a:ln>
          <a:noFill/>
        </a:ln>
      </dgm:spPr>
      <dgm:t>
        <a:bodyPr/>
        <a:lstStyle/>
        <a:p>
          <a:endParaRPr lang="en-US"/>
        </a:p>
      </dgm:t>
    </dgm:pt>
    <dgm:pt modelId="{8D0EFC23-8E9E-4A83-834C-AA6D46078F3F}" type="pres">
      <dgm:prSet presAssocID="{527EBBDF-5C5E-4D1A-A241-C63EBDB6BFC2}" presName="sibTrans" presStyleLbl="sibTrans2D1" presStyleIdx="0" presStyleCnt="0"/>
      <dgm:spPr/>
      <dgm:t>
        <a:bodyPr/>
        <a:lstStyle/>
        <a:p>
          <a:endParaRPr lang="en-US"/>
        </a:p>
      </dgm:t>
    </dgm:pt>
    <dgm:pt modelId="{F21D257D-D82D-4891-B4DD-8CBFF0133671}" type="pres">
      <dgm:prSet presAssocID="{C592B503-4712-49ED-8888-B433D6CEE9DE}" presName="compNode" presStyleCnt="0"/>
      <dgm:spPr/>
    </dgm:pt>
    <dgm:pt modelId="{6C223A47-B630-454C-A3AF-FCB475179A46}" type="pres">
      <dgm:prSet presAssocID="{C592B503-4712-49ED-8888-B433D6CEE9DE}" presName="node" presStyleLbl="node1" presStyleIdx="1" presStyleCnt="3" custScaleY="59570" custLinFactNeighborY="-29246">
        <dgm:presLayoutVars>
          <dgm:bulletEnabled val="1"/>
        </dgm:presLayoutVars>
      </dgm:prSet>
      <dgm:spPr/>
      <dgm:t>
        <a:bodyPr/>
        <a:lstStyle/>
        <a:p>
          <a:endParaRPr lang="en-US"/>
        </a:p>
      </dgm:t>
    </dgm:pt>
    <dgm:pt modelId="{6F4D1823-5097-48AB-A805-A01DEE10A1E4}" type="pres">
      <dgm:prSet presAssocID="{C592B503-4712-49ED-8888-B433D6CEE9DE}" presName="invisiNode" presStyleLbl="node1" presStyleIdx="1" presStyleCnt="3"/>
      <dgm:spPr/>
    </dgm:pt>
    <dgm:pt modelId="{7C277AF8-1AC6-4FBA-8DE8-7293B6D2903A}" type="pres">
      <dgm:prSet presAssocID="{C592B503-4712-49ED-8888-B433D6CEE9DE}" presName="imagNode" presStyleLbl="fgImgPlace1" presStyleIdx="1" presStyleCnt="3" custScaleX="81784" custScaleY="175438"/>
      <dgm:spPr>
        <a:blipFill rotWithShape="0">
          <a:blip xmlns:r="http://schemas.openxmlformats.org/officeDocument/2006/relationships" r:embed="rId1">
            <a:duotone>
              <a:schemeClr val="accent2">
                <a:shade val="45000"/>
                <a:satMod val="135000"/>
              </a:schemeClr>
              <a:prstClr val="white"/>
            </a:duotone>
          </a:blip>
          <a:stretch>
            <a:fillRect/>
          </a:stretch>
        </a:blipFill>
        <a:ln>
          <a:noFill/>
        </a:ln>
      </dgm:spPr>
      <dgm:t>
        <a:bodyPr/>
        <a:lstStyle/>
        <a:p>
          <a:endParaRPr lang="en-US"/>
        </a:p>
      </dgm:t>
    </dgm:pt>
    <dgm:pt modelId="{82D28AA4-4D7F-43E9-8026-FFB27B2D98CC}" type="pres">
      <dgm:prSet presAssocID="{9EC9805F-28C4-47DC-8DA8-3BAF38C6727B}" presName="sibTrans" presStyleLbl="sibTrans2D1" presStyleIdx="0" presStyleCnt="0"/>
      <dgm:spPr/>
      <dgm:t>
        <a:bodyPr/>
        <a:lstStyle/>
        <a:p>
          <a:endParaRPr lang="en-US"/>
        </a:p>
      </dgm:t>
    </dgm:pt>
    <dgm:pt modelId="{892BC364-4D31-474C-880A-66FF59585815}" type="pres">
      <dgm:prSet presAssocID="{BA8CDF2A-B8C2-48E1-B50E-6F3E19CCC8E1}" presName="compNode" presStyleCnt="0"/>
      <dgm:spPr/>
    </dgm:pt>
    <dgm:pt modelId="{378F0701-75E4-42ED-A247-B12A1856926B}" type="pres">
      <dgm:prSet presAssocID="{BA8CDF2A-B8C2-48E1-B50E-6F3E19CCC8E1}" presName="node" presStyleLbl="node1" presStyleIdx="2" presStyleCnt="3" custScaleY="59570" custLinFactNeighborX="10213" custLinFactNeighborY="-29246">
        <dgm:presLayoutVars>
          <dgm:bulletEnabled val="1"/>
        </dgm:presLayoutVars>
      </dgm:prSet>
      <dgm:spPr/>
      <dgm:t>
        <a:bodyPr/>
        <a:lstStyle/>
        <a:p>
          <a:endParaRPr lang="en-US"/>
        </a:p>
      </dgm:t>
    </dgm:pt>
    <dgm:pt modelId="{AF9BA683-818E-4790-B395-AD496585E536}" type="pres">
      <dgm:prSet presAssocID="{BA8CDF2A-B8C2-48E1-B50E-6F3E19CCC8E1}" presName="invisiNode" presStyleLbl="node1" presStyleIdx="2" presStyleCnt="3"/>
      <dgm:spPr/>
    </dgm:pt>
    <dgm:pt modelId="{6EDD7B45-CFAF-4A17-9037-23C790A65E23}" type="pres">
      <dgm:prSet presAssocID="{BA8CDF2A-B8C2-48E1-B50E-6F3E19CCC8E1}" presName="imagNode" presStyleLbl="fgImgPlace1" presStyleIdx="2" presStyleCnt="3" custScaleX="81784" custScaleY="175438" custLinFactNeighborX="10213"/>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t>
        <a:bodyPr/>
        <a:lstStyle/>
        <a:p>
          <a:endParaRPr lang="en-US"/>
        </a:p>
      </dgm:t>
    </dgm:pt>
  </dgm:ptLst>
  <dgm:cxnLst>
    <dgm:cxn modelId="{C56D9973-8F50-DF40-A33C-F36A76316558}" type="presOf" srcId="{9EC9805F-28C4-47DC-8DA8-3BAF38C6727B}" destId="{82D28AA4-4D7F-43E9-8026-FFB27B2D98CC}" srcOrd="0" destOrd="0" presId="urn:microsoft.com/office/officeart/2005/8/layout/pList2#1"/>
    <dgm:cxn modelId="{C0F186A3-CFCD-3F4B-9209-6915452C9A63}" type="presOf" srcId="{DD355DBC-0910-4E92-B118-F6DA60C0F792}" destId="{9ECB84F1-88B3-4169-B99B-22767D8942D8}" srcOrd="0" destOrd="0" presId="urn:microsoft.com/office/officeart/2005/8/layout/pList2#1"/>
    <dgm:cxn modelId="{E48ACE3D-A70C-8447-8C63-D2FC116B0026}" type="presOf" srcId="{BA8CDF2A-B8C2-48E1-B50E-6F3E19CCC8E1}" destId="{378F0701-75E4-42ED-A247-B12A1856926B}" srcOrd="0" destOrd="0" presId="urn:microsoft.com/office/officeart/2005/8/layout/pList2#1"/>
    <dgm:cxn modelId="{3BBB45B1-51A3-40E3-8673-51D9ED97F09A}" srcId="{BA8CDF2A-B8C2-48E1-B50E-6F3E19CCC8E1}" destId="{85EAB9DA-56F0-40A4-8637-54E8ED6BD1E3}" srcOrd="0" destOrd="0" parTransId="{B7420E81-23D0-45AA-BADA-84DD05B15FEB}" sibTransId="{C88B3216-AFA7-46A0-91EF-3D275ABDC476}"/>
    <dgm:cxn modelId="{5C545544-601F-BE47-8BA0-F5FBBA09BC4D}" type="presOf" srcId="{85EAB9DA-56F0-40A4-8637-54E8ED6BD1E3}" destId="{378F0701-75E4-42ED-A247-B12A1856926B}" srcOrd="0" destOrd="1" presId="urn:microsoft.com/office/officeart/2005/8/layout/pList2#1"/>
    <dgm:cxn modelId="{DD04B00C-F1C1-4748-B540-5B66DB96C684}" type="presOf" srcId="{8C44737D-7C89-484B-99F7-723ABB126806}" destId="{A2966B1B-4F17-4409-9D50-ADE33545AF0A}" srcOrd="0" destOrd="0" presId="urn:microsoft.com/office/officeart/2005/8/layout/pList2#1"/>
    <dgm:cxn modelId="{314DF246-5FB0-4C0A-8F89-51C3AA349791}" srcId="{DD355DBC-0910-4E92-B118-F6DA60C0F792}" destId="{8C44737D-7C89-484B-99F7-723ABB126806}" srcOrd="0" destOrd="0" parTransId="{7F2AA70F-07F2-44CE-8DF6-4315B1BE784A}" sibTransId="{527EBBDF-5C5E-4D1A-A241-C63EBDB6BFC2}"/>
    <dgm:cxn modelId="{EBE99BF5-2007-394A-BA6D-D198E4B7B5B0}" type="presOf" srcId="{B3718113-F1EC-4DA6-A040-688B28D865D5}" destId="{A2966B1B-4F17-4409-9D50-ADE33545AF0A}" srcOrd="0" destOrd="1" presId="urn:microsoft.com/office/officeart/2005/8/layout/pList2#1"/>
    <dgm:cxn modelId="{8AA65C55-54C6-45C5-8F48-6A5A9350A275}" srcId="{DD355DBC-0910-4E92-B118-F6DA60C0F792}" destId="{C592B503-4712-49ED-8888-B433D6CEE9DE}" srcOrd="1" destOrd="0" parTransId="{100D6B2D-0EF7-4E03-8E09-DA47F271BE5B}" sibTransId="{9EC9805F-28C4-47DC-8DA8-3BAF38C6727B}"/>
    <dgm:cxn modelId="{3C9B112B-9187-462F-94CE-9FDF9DFF2391}" srcId="{C592B503-4712-49ED-8888-B433D6CEE9DE}" destId="{BB14E29C-3294-4FE4-8D36-FE05C789B0F5}" srcOrd="0" destOrd="0" parTransId="{B6AFFB4A-5AFA-4130-AA1D-D861D2E237DB}" sibTransId="{567746E6-7F43-4A0C-A030-99D22213A9DA}"/>
    <dgm:cxn modelId="{71F03A58-B595-2047-A134-08698E02CB8D}" type="presOf" srcId="{BB14E29C-3294-4FE4-8D36-FE05C789B0F5}" destId="{6C223A47-B630-454C-A3AF-FCB475179A46}" srcOrd="0" destOrd="1" presId="urn:microsoft.com/office/officeart/2005/8/layout/pList2#1"/>
    <dgm:cxn modelId="{A302F35D-596E-9146-9487-5631DD77378E}" type="presOf" srcId="{527EBBDF-5C5E-4D1A-A241-C63EBDB6BFC2}" destId="{8D0EFC23-8E9E-4A83-834C-AA6D46078F3F}" srcOrd="0" destOrd="0" presId="urn:microsoft.com/office/officeart/2005/8/layout/pList2#1"/>
    <dgm:cxn modelId="{A1A5AC90-1A45-4FFF-9FF1-B2984A605643}" srcId="{DD355DBC-0910-4E92-B118-F6DA60C0F792}" destId="{BA8CDF2A-B8C2-48E1-B50E-6F3E19CCC8E1}" srcOrd="2" destOrd="0" parTransId="{93EDB3B8-887E-4BF6-BF3F-53FA9A6687FD}" sibTransId="{C3D05DA7-3FAD-4AF3-B06F-22F3AAF4883A}"/>
    <dgm:cxn modelId="{E13B8C75-13D3-1048-AB32-D471B799DF4D}" type="presOf" srcId="{C592B503-4712-49ED-8888-B433D6CEE9DE}" destId="{6C223A47-B630-454C-A3AF-FCB475179A46}" srcOrd="0" destOrd="0" presId="urn:microsoft.com/office/officeart/2005/8/layout/pList2#1"/>
    <dgm:cxn modelId="{F4C0E6DB-AE57-4AA2-91D7-7B1A758D58F8}" srcId="{8C44737D-7C89-484B-99F7-723ABB126806}" destId="{B3718113-F1EC-4DA6-A040-688B28D865D5}" srcOrd="0" destOrd="0" parTransId="{A02DE068-9CD2-4B70-A8E3-9166292945DD}" sibTransId="{51460ADB-C466-4EE3-B55C-6BFAF12FBEE6}"/>
    <dgm:cxn modelId="{2C55C15C-D758-A54A-BBCD-4B8336F6BA47}" type="presParOf" srcId="{9ECB84F1-88B3-4169-B99B-22767D8942D8}" destId="{F92E238E-BD63-4912-9A9E-043D3220C910}" srcOrd="0" destOrd="0" presId="urn:microsoft.com/office/officeart/2005/8/layout/pList2#1"/>
    <dgm:cxn modelId="{9BFD50B8-48E6-554E-9804-24742D934E0B}" type="presParOf" srcId="{9ECB84F1-88B3-4169-B99B-22767D8942D8}" destId="{FD2F9043-A067-486B-81C1-4E17CCE674EC}" srcOrd="1" destOrd="0" presId="urn:microsoft.com/office/officeart/2005/8/layout/pList2#1"/>
    <dgm:cxn modelId="{C38AAAA6-9E5A-B94B-BB6D-73513FBCC5F8}" type="presParOf" srcId="{FD2F9043-A067-486B-81C1-4E17CCE674EC}" destId="{31A79CB7-DA24-44B1-AFE5-14109F065526}" srcOrd="0" destOrd="0" presId="urn:microsoft.com/office/officeart/2005/8/layout/pList2#1"/>
    <dgm:cxn modelId="{F2D04320-786D-D04F-8F01-12F7754C72EC}" type="presParOf" srcId="{31A79CB7-DA24-44B1-AFE5-14109F065526}" destId="{A2966B1B-4F17-4409-9D50-ADE33545AF0A}" srcOrd="0" destOrd="0" presId="urn:microsoft.com/office/officeart/2005/8/layout/pList2#1"/>
    <dgm:cxn modelId="{AF396B4A-6A01-6743-975D-BAD147D7ECDA}" type="presParOf" srcId="{31A79CB7-DA24-44B1-AFE5-14109F065526}" destId="{22E693A6-397D-4996-986F-5C2AC196DF24}" srcOrd="1" destOrd="0" presId="urn:microsoft.com/office/officeart/2005/8/layout/pList2#1"/>
    <dgm:cxn modelId="{F8975F2F-BFB9-1C4C-929F-4CDB7403C736}" type="presParOf" srcId="{31A79CB7-DA24-44B1-AFE5-14109F065526}" destId="{AFEA9028-1660-407A-955B-385D714DA74F}" srcOrd="2" destOrd="0" presId="urn:microsoft.com/office/officeart/2005/8/layout/pList2#1"/>
    <dgm:cxn modelId="{713998BF-64C0-FC43-8BD7-4D5418927BFF}" type="presParOf" srcId="{FD2F9043-A067-486B-81C1-4E17CCE674EC}" destId="{8D0EFC23-8E9E-4A83-834C-AA6D46078F3F}" srcOrd="1" destOrd="0" presId="urn:microsoft.com/office/officeart/2005/8/layout/pList2#1"/>
    <dgm:cxn modelId="{DA753059-839D-6B4E-8856-6D4839EF19CD}" type="presParOf" srcId="{FD2F9043-A067-486B-81C1-4E17CCE674EC}" destId="{F21D257D-D82D-4891-B4DD-8CBFF0133671}" srcOrd="2" destOrd="0" presId="urn:microsoft.com/office/officeart/2005/8/layout/pList2#1"/>
    <dgm:cxn modelId="{717169C4-3462-FC4E-99EB-44802F9BE630}" type="presParOf" srcId="{F21D257D-D82D-4891-B4DD-8CBFF0133671}" destId="{6C223A47-B630-454C-A3AF-FCB475179A46}" srcOrd="0" destOrd="0" presId="urn:microsoft.com/office/officeart/2005/8/layout/pList2#1"/>
    <dgm:cxn modelId="{1A42EE01-5131-7549-B92D-2475251A7D25}" type="presParOf" srcId="{F21D257D-D82D-4891-B4DD-8CBFF0133671}" destId="{6F4D1823-5097-48AB-A805-A01DEE10A1E4}" srcOrd="1" destOrd="0" presId="urn:microsoft.com/office/officeart/2005/8/layout/pList2#1"/>
    <dgm:cxn modelId="{590028F7-DE88-4B46-894D-2A98246A5454}" type="presParOf" srcId="{F21D257D-D82D-4891-B4DD-8CBFF0133671}" destId="{7C277AF8-1AC6-4FBA-8DE8-7293B6D2903A}" srcOrd="2" destOrd="0" presId="urn:microsoft.com/office/officeart/2005/8/layout/pList2#1"/>
    <dgm:cxn modelId="{92245078-6179-0746-A9A0-F87BF41EFB03}" type="presParOf" srcId="{FD2F9043-A067-486B-81C1-4E17CCE674EC}" destId="{82D28AA4-4D7F-43E9-8026-FFB27B2D98CC}" srcOrd="3" destOrd="0" presId="urn:microsoft.com/office/officeart/2005/8/layout/pList2#1"/>
    <dgm:cxn modelId="{5FEA0BD3-C21F-6B4E-80AE-A5A2E20A72F4}" type="presParOf" srcId="{FD2F9043-A067-486B-81C1-4E17CCE674EC}" destId="{892BC364-4D31-474C-880A-66FF59585815}" srcOrd="4" destOrd="0" presId="urn:microsoft.com/office/officeart/2005/8/layout/pList2#1"/>
    <dgm:cxn modelId="{24FEF1A2-2A57-B04F-B572-9125596739A0}" type="presParOf" srcId="{892BC364-4D31-474C-880A-66FF59585815}" destId="{378F0701-75E4-42ED-A247-B12A1856926B}" srcOrd="0" destOrd="0" presId="urn:microsoft.com/office/officeart/2005/8/layout/pList2#1"/>
    <dgm:cxn modelId="{0324EAB4-E1CD-144C-991B-4D9603A2CA60}" type="presParOf" srcId="{892BC364-4D31-474C-880A-66FF59585815}" destId="{AF9BA683-818E-4790-B395-AD496585E536}" srcOrd="1" destOrd="0" presId="urn:microsoft.com/office/officeart/2005/8/layout/pList2#1"/>
    <dgm:cxn modelId="{84D95FB9-4096-554A-884E-B57DA75E8564}" type="presParOf" srcId="{892BC364-4D31-474C-880A-66FF59585815}" destId="{6EDD7B45-CFAF-4A17-9037-23C790A65E23}" srcOrd="2" destOrd="0" presId="urn:microsoft.com/office/officeart/2005/8/layout/pList2#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355DBC-0910-4E92-B118-F6DA60C0F792}"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en-US"/>
        </a:p>
      </dgm:t>
    </dgm:pt>
    <dgm:pt modelId="{8C44737D-7C89-484B-99F7-723ABB126806}">
      <dgm:prSet phldrT="[Text]" custT="1"/>
      <dgm:spPr/>
      <dgm:t>
        <a:bodyPr/>
        <a:lstStyle/>
        <a:p>
          <a:r>
            <a:rPr lang="en-US" sz="1400" b="1" dirty="0" smtClean="0"/>
            <a:t>Setting</a:t>
          </a:r>
          <a:endParaRPr lang="en-US" sz="1000" dirty="0">
            <a:latin typeface="+mn-lt"/>
          </a:endParaRPr>
        </a:p>
      </dgm:t>
    </dgm:pt>
    <dgm:pt modelId="{7F2AA70F-07F2-44CE-8DF6-4315B1BE784A}" type="parTrans" cxnId="{314DF246-5FB0-4C0A-8F89-51C3AA349791}">
      <dgm:prSet/>
      <dgm:spPr/>
      <dgm:t>
        <a:bodyPr/>
        <a:lstStyle/>
        <a:p>
          <a:endParaRPr lang="en-US"/>
        </a:p>
      </dgm:t>
    </dgm:pt>
    <dgm:pt modelId="{527EBBDF-5C5E-4D1A-A241-C63EBDB6BFC2}" type="sibTrans" cxnId="{314DF246-5FB0-4C0A-8F89-51C3AA349791}">
      <dgm:prSet/>
      <dgm:spPr/>
      <dgm:t>
        <a:bodyPr/>
        <a:lstStyle/>
        <a:p>
          <a:endParaRPr lang="en-US"/>
        </a:p>
      </dgm:t>
    </dgm:pt>
    <dgm:pt modelId="{C592B503-4712-49ED-8888-B433D6CEE9DE}">
      <dgm:prSet phldrT="[Text]" custT="1"/>
      <dgm:spPr/>
      <dgm:t>
        <a:bodyPr/>
        <a:lstStyle/>
        <a:p>
          <a:r>
            <a:rPr lang="en-US" sz="1400" b="1" dirty="0" smtClean="0"/>
            <a:t>Sequence</a:t>
          </a:r>
          <a:endParaRPr lang="en-US" sz="1000" dirty="0"/>
        </a:p>
      </dgm:t>
    </dgm:pt>
    <dgm:pt modelId="{100D6B2D-0EF7-4E03-8E09-DA47F271BE5B}" type="parTrans" cxnId="{8AA65C55-54C6-45C5-8F48-6A5A9350A275}">
      <dgm:prSet/>
      <dgm:spPr/>
      <dgm:t>
        <a:bodyPr/>
        <a:lstStyle/>
        <a:p>
          <a:endParaRPr lang="en-US"/>
        </a:p>
      </dgm:t>
    </dgm:pt>
    <dgm:pt modelId="{9EC9805F-28C4-47DC-8DA8-3BAF38C6727B}" type="sibTrans" cxnId="{8AA65C55-54C6-45C5-8F48-6A5A9350A275}">
      <dgm:prSet/>
      <dgm:spPr/>
      <dgm:t>
        <a:bodyPr/>
        <a:lstStyle/>
        <a:p>
          <a:endParaRPr lang="en-US"/>
        </a:p>
      </dgm:t>
    </dgm:pt>
    <dgm:pt modelId="{BA8CDF2A-B8C2-48E1-B50E-6F3E19CCC8E1}">
      <dgm:prSet phldrT="[Text]" custT="1"/>
      <dgm:spPr/>
      <dgm:t>
        <a:bodyPr/>
        <a:lstStyle/>
        <a:p>
          <a:r>
            <a:rPr lang="en-US" sz="1400" b="1" dirty="0" smtClean="0"/>
            <a:t>Outcome</a:t>
          </a:r>
          <a:endParaRPr lang="en-US" sz="1000" dirty="0"/>
        </a:p>
      </dgm:t>
    </dgm:pt>
    <dgm:pt modelId="{93EDB3B8-887E-4BF6-BF3F-53FA9A6687FD}" type="parTrans" cxnId="{A1A5AC90-1A45-4FFF-9FF1-B2984A605643}">
      <dgm:prSet/>
      <dgm:spPr/>
      <dgm:t>
        <a:bodyPr/>
        <a:lstStyle/>
        <a:p>
          <a:endParaRPr lang="en-US"/>
        </a:p>
      </dgm:t>
    </dgm:pt>
    <dgm:pt modelId="{C3D05DA7-3FAD-4AF3-B06F-22F3AAF4883A}" type="sibTrans" cxnId="{A1A5AC90-1A45-4FFF-9FF1-B2984A605643}">
      <dgm:prSet/>
      <dgm:spPr/>
      <dgm:t>
        <a:bodyPr/>
        <a:lstStyle/>
        <a:p>
          <a:endParaRPr lang="en-US"/>
        </a:p>
      </dgm:t>
    </dgm:pt>
    <dgm:pt modelId="{B3718113-F1EC-4DA6-A040-688B28D865D5}">
      <dgm:prSet phldrT="[Text]" custT="1"/>
      <dgm:spPr/>
      <dgm:t>
        <a:bodyPr/>
        <a:lstStyle/>
        <a:p>
          <a:r>
            <a:rPr lang="en-US" sz="1000" dirty="0" smtClean="0">
              <a:latin typeface="+mn-lt"/>
            </a:rPr>
            <a:t>The unique situation that is the individual’s life</a:t>
          </a:r>
          <a:endParaRPr lang="en-US" sz="1000" dirty="0">
            <a:latin typeface="+mn-lt"/>
          </a:endParaRPr>
        </a:p>
      </dgm:t>
    </dgm:pt>
    <dgm:pt modelId="{A02DE068-9CD2-4B70-A8E3-9166292945DD}" type="parTrans" cxnId="{F4C0E6DB-AE57-4AA2-91D7-7B1A758D58F8}">
      <dgm:prSet/>
      <dgm:spPr/>
      <dgm:t>
        <a:bodyPr/>
        <a:lstStyle/>
        <a:p>
          <a:endParaRPr lang="en-US"/>
        </a:p>
      </dgm:t>
    </dgm:pt>
    <dgm:pt modelId="{51460ADB-C466-4EE3-B55C-6BFAF12FBEE6}" type="sibTrans" cxnId="{F4C0E6DB-AE57-4AA2-91D7-7B1A758D58F8}">
      <dgm:prSet/>
      <dgm:spPr/>
      <dgm:t>
        <a:bodyPr/>
        <a:lstStyle/>
        <a:p>
          <a:endParaRPr lang="en-US"/>
        </a:p>
      </dgm:t>
    </dgm:pt>
    <dgm:pt modelId="{BB14E29C-3294-4FE4-8D36-FE05C789B0F5}">
      <dgm:prSet phldrT="[Text]" custT="1"/>
      <dgm:spPr/>
      <dgm:t>
        <a:bodyPr/>
        <a:lstStyle/>
        <a:p>
          <a:r>
            <a:rPr lang="en-US" sz="1000" dirty="0" smtClean="0"/>
            <a:t>The unfolding of the circumstances that impact the individual</a:t>
          </a:r>
          <a:endParaRPr lang="en-US" sz="1000" dirty="0"/>
        </a:p>
      </dgm:t>
    </dgm:pt>
    <dgm:pt modelId="{B6AFFB4A-5AFA-4130-AA1D-D861D2E237DB}" type="parTrans" cxnId="{3C9B112B-9187-462F-94CE-9FDF9DFF2391}">
      <dgm:prSet/>
      <dgm:spPr/>
      <dgm:t>
        <a:bodyPr/>
        <a:lstStyle/>
        <a:p>
          <a:endParaRPr lang="en-US"/>
        </a:p>
      </dgm:t>
    </dgm:pt>
    <dgm:pt modelId="{567746E6-7F43-4A0C-A030-99D22213A9DA}" type="sibTrans" cxnId="{3C9B112B-9187-462F-94CE-9FDF9DFF2391}">
      <dgm:prSet/>
      <dgm:spPr/>
      <dgm:t>
        <a:bodyPr/>
        <a:lstStyle/>
        <a:p>
          <a:endParaRPr lang="en-US"/>
        </a:p>
      </dgm:t>
    </dgm:pt>
    <dgm:pt modelId="{85EAB9DA-56F0-40A4-8637-54E8ED6BD1E3}">
      <dgm:prSet phldrT="[Text]" custT="1"/>
      <dgm:spPr/>
      <dgm:t>
        <a:bodyPr/>
        <a:lstStyle/>
        <a:p>
          <a:r>
            <a:rPr lang="en-US" sz="1000" dirty="0" smtClean="0"/>
            <a:t>The individual’s psychological condition in relation to the stresses and challenges of life</a:t>
          </a:r>
          <a:endParaRPr lang="en-US" sz="1000" dirty="0"/>
        </a:p>
      </dgm:t>
    </dgm:pt>
    <dgm:pt modelId="{B7420E81-23D0-45AA-BADA-84DD05B15FEB}" type="parTrans" cxnId="{3BBB45B1-51A3-40E3-8673-51D9ED97F09A}">
      <dgm:prSet/>
      <dgm:spPr/>
      <dgm:t>
        <a:bodyPr/>
        <a:lstStyle/>
        <a:p>
          <a:endParaRPr lang="en-US"/>
        </a:p>
      </dgm:t>
    </dgm:pt>
    <dgm:pt modelId="{C88B3216-AFA7-46A0-91EF-3D275ABDC476}" type="sibTrans" cxnId="{3BBB45B1-51A3-40E3-8673-51D9ED97F09A}">
      <dgm:prSet/>
      <dgm:spPr/>
      <dgm:t>
        <a:bodyPr/>
        <a:lstStyle/>
        <a:p>
          <a:endParaRPr lang="en-US"/>
        </a:p>
      </dgm:t>
    </dgm:pt>
    <dgm:pt modelId="{9ECB84F1-88B3-4169-B99B-22767D8942D8}" type="pres">
      <dgm:prSet presAssocID="{DD355DBC-0910-4E92-B118-F6DA60C0F792}" presName="Name0" presStyleCnt="0">
        <dgm:presLayoutVars>
          <dgm:dir/>
          <dgm:resizeHandles val="exact"/>
        </dgm:presLayoutVars>
      </dgm:prSet>
      <dgm:spPr/>
      <dgm:t>
        <a:bodyPr/>
        <a:lstStyle/>
        <a:p>
          <a:endParaRPr lang="en-US"/>
        </a:p>
      </dgm:t>
    </dgm:pt>
    <dgm:pt modelId="{F92E238E-BD63-4912-9A9E-043D3220C910}" type="pres">
      <dgm:prSet presAssocID="{DD355DBC-0910-4E92-B118-F6DA60C0F792}" presName="bkgdShp" presStyleLbl="alignAccFollowNode1" presStyleIdx="0" presStyleCnt="1" custScaleY="53216" custLinFactNeighborX="505" custLinFactNeighborY="40936"/>
      <dgm:spPr>
        <a:solidFill>
          <a:schemeClr val="accent2">
            <a:tint val="40000"/>
            <a:hueOff val="0"/>
            <a:satOff val="0"/>
            <a:lumOff val="0"/>
          </a:schemeClr>
        </a:solidFill>
        <a:ln>
          <a:noFill/>
        </a:ln>
      </dgm:spPr>
      <dgm:t>
        <a:bodyPr/>
        <a:lstStyle/>
        <a:p>
          <a:endParaRPr lang="en-US"/>
        </a:p>
      </dgm:t>
    </dgm:pt>
    <dgm:pt modelId="{FD2F9043-A067-486B-81C1-4E17CCE674EC}" type="pres">
      <dgm:prSet presAssocID="{DD355DBC-0910-4E92-B118-F6DA60C0F792}" presName="linComp" presStyleCnt="0"/>
      <dgm:spPr/>
    </dgm:pt>
    <dgm:pt modelId="{31A79CB7-DA24-44B1-AFE5-14109F065526}" type="pres">
      <dgm:prSet presAssocID="{8C44737D-7C89-484B-99F7-723ABB126806}" presName="compNode" presStyleCnt="0"/>
      <dgm:spPr/>
    </dgm:pt>
    <dgm:pt modelId="{A2966B1B-4F17-4409-9D50-ADE33545AF0A}" type="pres">
      <dgm:prSet presAssocID="{8C44737D-7C89-484B-99F7-723ABB126806}" presName="node" presStyleLbl="node1" presStyleIdx="0" presStyleCnt="3" custScaleY="59570" custLinFactNeighborX="-10213" custLinFactNeighborY="-29246">
        <dgm:presLayoutVars>
          <dgm:bulletEnabled val="1"/>
        </dgm:presLayoutVars>
      </dgm:prSet>
      <dgm:spPr/>
      <dgm:t>
        <a:bodyPr/>
        <a:lstStyle/>
        <a:p>
          <a:endParaRPr lang="en-US"/>
        </a:p>
      </dgm:t>
    </dgm:pt>
    <dgm:pt modelId="{22E693A6-397D-4996-986F-5C2AC196DF24}" type="pres">
      <dgm:prSet presAssocID="{8C44737D-7C89-484B-99F7-723ABB126806}" presName="invisiNode" presStyleLbl="node1" presStyleIdx="0" presStyleCnt="3"/>
      <dgm:spPr/>
    </dgm:pt>
    <dgm:pt modelId="{AFEA9028-1660-407A-955B-385D714DA74F}" type="pres">
      <dgm:prSet presAssocID="{8C44737D-7C89-484B-99F7-723ABB126806}" presName="imagNode" presStyleLbl="fgImgPlace1" presStyleIdx="0" presStyleCnt="3" custScaleX="81784" custScaleY="175438" custLinFactNeighborX="-10213"/>
      <dgm:spPr>
        <a:blipFill rotWithShape="0">
          <a:blip xmlns:r="http://schemas.openxmlformats.org/officeDocument/2006/relationships" r:embed="rId1"/>
          <a:stretch>
            <a:fillRect/>
          </a:stretch>
        </a:blipFill>
        <a:ln>
          <a:noFill/>
        </a:ln>
      </dgm:spPr>
      <dgm:t>
        <a:bodyPr/>
        <a:lstStyle/>
        <a:p>
          <a:endParaRPr lang="en-US"/>
        </a:p>
      </dgm:t>
    </dgm:pt>
    <dgm:pt modelId="{8D0EFC23-8E9E-4A83-834C-AA6D46078F3F}" type="pres">
      <dgm:prSet presAssocID="{527EBBDF-5C5E-4D1A-A241-C63EBDB6BFC2}" presName="sibTrans" presStyleLbl="sibTrans2D1" presStyleIdx="0" presStyleCnt="0"/>
      <dgm:spPr/>
      <dgm:t>
        <a:bodyPr/>
        <a:lstStyle/>
        <a:p>
          <a:endParaRPr lang="en-US"/>
        </a:p>
      </dgm:t>
    </dgm:pt>
    <dgm:pt modelId="{F21D257D-D82D-4891-B4DD-8CBFF0133671}" type="pres">
      <dgm:prSet presAssocID="{C592B503-4712-49ED-8888-B433D6CEE9DE}" presName="compNode" presStyleCnt="0"/>
      <dgm:spPr/>
    </dgm:pt>
    <dgm:pt modelId="{6C223A47-B630-454C-A3AF-FCB475179A46}" type="pres">
      <dgm:prSet presAssocID="{C592B503-4712-49ED-8888-B433D6CEE9DE}" presName="node" presStyleLbl="node1" presStyleIdx="1" presStyleCnt="3" custScaleY="59570" custLinFactNeighborY="-29246">
        <dgm:presLayoutVars>
          <dgm:bulletEnabled val="1"/>
        </dgm:presLayoutVars>
      </dgm:prSet>
      <dgm:spPr/>
      <dgm:t>
        <a:bodyPr/>
        <a:lstStyle/>
        <a:p>
          <a:endParaRPr lang="en-US"/>
        </a:p>
      </dgm:t>
    </dgm:pt>
    <dgm:pt modelId="{6F4D1823-5097-48AB-A805-A01DEE10A1E4}" type="pres">
      <dgm:prSet presAssocID="{C592B503-4712-49ED-8888-B433D6CEE9DE}" presName="invisiNode" presStyleLbl="node1" presStyleIdx="1" presStyleCnt="3"/>
      <dgm:spPr/>
    </dgm:pt>
    <dgm:pt modelId="{7C277AF8-1AC6-4FBA-8DE8-7293B6D2903A}" type="pres">
      <dgm:prSet presAssocID="{C592B503-4712-49ED-8888-B433D6CEE9DE}" presName="imagNode" presStyleLbl="fgImgPlace1" presStyleIdx="1" presStyleCnt="3" custScaleX="81784" custScaleY="175438"/>
      <dgm:spPr>
        <a:blipFill rotWithShape="0">
          <a:blip xmlns:r="http://schemas.openxmlformats.org/officeDocument/2006/relationships" r:embed="rId1">
            <a:duotone>
              <a:schemeClr val="accent2">
                <a:shade val="45000"/>
                <a:satMod val="135000"/>
              </a:schemeClr>
              <a:prstClr val="white"/>
            </a:duotone>
          </a:blip>
          <a:stretch>
            <a:fillRect/>
          </a:stretch>
        </a:blipFill>
        <a:ln>
          <a:noFill/>
        </a:ln>
      </dgm:spPr>
      <dgm:t>
        <a:bodyPr/>
        <a:lstStyle/>
        <a:p>
          <a:endParaRPr lang="en-US"/>
        </a:p>
      </dgm:t>
    </dgm:pt>
    <dgm:pt modelId="{82D28AA4-4D7F-43E9-8026-FFB27B2D98CC}" type="pres">
      <dgm:prSet presAssocID="{9EC9805F-28C4-47DC-8DA8-3BAF38C6727B}" presName="sibTrans" presStyleLbl="sibTrans2D1" presStyleIdx="0" presStyleCnt="0"/>
      <dgm:spPr/>
      <dgm:t>
        <a:bodyPr/>
        <a:lstStyle/>
        <a:p>
          <a:endParaRPr lang="en-US"/>
        </a:p>
      </dgm:t>
    </dgm:pt>
    <dgm:pt modelId="{892BC364-4D31-474C-880A-66FF59585815}" type="pres">
      <dgm:prSet presAssocID="{BA8CDF2A-B8C2-48E1-B50E-6F3E19CCC8E1}" presName="compNode" presStyleCnt="0"/>
      <dgm:spPr/>
    </dgm:pt>
    <dgm:pt modelId="{378F0701-75E4-42ED-A247-B12A1856926B}" type="pres">
      <dgm:prSet presAssocID="{BA8CDF2A-B8C2-48E1-B50E-6F3E19CCC8E1}" presName="node" presStyleLbl="node1" presStyleIdx="2" presStyleCnt="3" custScaleY="59570" custLinFactNeighborX="10213" custLinFactNeighborY="-29246">
        <dgm:presLayoutVars>
          <dgm:bulletEnabled val="1"/>
        </dgm:presLayoutVars>
      </dgm:prSet>
      <dgm:spPr/>
      <dgm:t>
        <a:bodyPr/>
        <a:lstStyle/>
        <a:p>
          <a:endParaRPr lang="en-US"/>
        </a:p>
      </dgm:t>
    </dgm:pt>
    <dgm:pt modelId="{AF9BA683-818E-4790-B395-AD496585E536}" type="pres">
      <dgm:prSet presAssocID="{BA8CDF2A-B8C2-48E1-B50E-6F3E19CCC8E1}" presName="invisiNode" presStyleLbl="node1" presStyleIdx="2" presStyleCnt="3"/>
      <dgm:spPr/>
    </dgm:pt>
    <dgm:pt modelId="{6EDD7B45-CFAF-4A17-9037-23C790A65E23}" type="pres">
      <dgm:prSet presAssocID="{BA8CDF2A-B8C2-48E1-B50E-6F3E19CCC8E1}" presName="imagNode" presStyleLbl="fgImgPlace1" presStyleIdx="2" presStyleCnt="3" custScaleX="81784" custScaleY="175438" custLinFactNeighborX="10213"/>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t>
        <a:bodyPr/>
        <a:lstStyle/>
        <a:p>
          <a:endParaRPr lang="en-US"/>
        </a:p>
      </dgm:t>
    </dgm:pt>
  </dgm:ptLst>
  <dgm:cxnLst>
    <dgm:cxn modelId="{A12C4FC3-34DD-EA40-83D5-54FE149F3581}" type="presOf" srcId="{9EC9805F-28C4-47DC-8DA8-3BAF38C6727B}" destId="{82D28AA4-4D7F-43E9-8026-FFB27B2D98CC}" srcOrd="0" destOrd="0" presId="urn:microsoft.com/office/officeart/2005/8/layout/pList2#1"/>
    <dgm:cxn modelId="{E3237CD3-9939-2B45-A63A-20AE85DC2EEB}" type="presOf" srcId="{C592B503-4712-49ED-8888-B433D6CEE9DE}" destId="{6C223A47-B630-454C-A3AF-FCB475179A46}" srcOrd="0" destOrd="0" presId="urn:microsoft.com/office/officeart/2005/8/layout/pList2#1"/>
    <dgm:cxn modelId="{3BBB45B1-51A3-40E3-8673-51D9ED97F09A}" srcId="{BA8CDF2A-B8C2-48E1-B50E-6F3E19CCC8E1}" destId="{85EAB9DA-56F0-40A4-8637-54E8ED6BD1E3}" srcOrd="0" destOrd="0" parTransId="{B7420E81-23D0-45AA-BADA-84DD05B15FEB}" sibTransId="{C88B3216-AFA7-46A0-91EF-3D275ABDC476}"/>
    <dgm:cxn modelId="{314DF246-5FB0-4C0A-8F89-51C3AA349791}" srcId="{DD355DBC-0910-4E92-B118-F6DA60C0F792}" destId="{8C44737D-7C89-484B-99F7-723ABB126806}" srcOrd="0" destOrd="0" parTransId="{7F2AA70F-07F2-44CE-8DF6-4315B1BE784A}" sibTransId="{527EBBDF-5C5E-4D1A-A241-C63EBDB6BFC2}"/>
    <dgm:cxn modelId="{8AA65C55-54C6-45C5-8F48-6A5A9350A275}" srcId="{DD355DBC-0910-4E92-B118-F6DA60C0F792}" destId="{C592B503-4712-49ED-8888-B433D6CEE9DE}" srcOrd="1" destOrd="0" parTransId="{100D6B2D-0EF7-4E03-8E09-DA47F271BE5B}" sibTransId="{9EC9805F-28C4-47DC-8DA8-3BAF38C6727B}"/>
    <dgm:cxn modelId="{3C9B112B-9187-462F-94CE-9FDF9DFF2391}" srcId="{C592B503-4712-49ED-8888-B433D6CEE9DE}" destId="{BB14E29C-3294-4FE4-8D36-FE05C789B0F5}" srcOrd="0" destOrd="0" parTransId="{B6AFFB4A-5AFA-4130-AA1D-D861D2E237DB}" sibTransId="{567746E6-7F43-4A0C-A030-99D22213A9DA}"/>
    <dgm:cxn modelId="{119AD7E8-B3B1-1845-B44B-845F3324F31E}" type="presOf" srcId="{8C44737D-7C89-484B-99F7-723ABB126806}" destId="{A2966B1B-4F17-4409-9D50-ADE33545AF0A}" srcOrd="0" destOrd="0" presId="urn:microsoft.com/office/officeart/2005/8/layout/pList2#1"/>
    <dgm:cxn modelId="{A7A0770F-A9C1-8B4C-8BE9-008D00585031}" type="presOf" srcId="{BB14E29C-3294-4FE4-8D36-FE05C789B0F5}" destId="{6C223A47-B630-454C-A3AF-FCB475179A46}" srcOrd="0" destOrd="1" presId="urn:microsoft.com/office/officeart/2005/8/layout/pList2#1"/>
    <dgm:cxn modelId="{E22AE38F-664F-D541-99C4-1FBA31722E19}" type="presOf" srcId="{85EAB9DA-56F0-40A4-8637-54E8ED6BD1E3}" destId="{378F0701-75E4-42ED-A247-B12A1856926B}" srcOrd="0" destOrd="1" presId="urn:microsoft.com/office/officeart/2005/8/layout/pList2#1"/>
    <dgm:cxn modelId="{AD829E2F-4D80-A84F-A225-95A8257B919E}" type="presOf" srcId="{BA8CDF2A-B8C2-48E1-B50E-6F3E19CCC8E1}" destId="{378F0701-75E4-42ED-A247-B12A1856926B}" srcOrd="0" destOrd="0" presId="urn:microsoft.com/office/officeart/2005/8/layout/pList2#1"/>
    <dgm:cxn modelId="{3D7E65D7-9A9D-974B-80A4-6EB5AB044878}" type="presOf" srcId="{527EBBDF-5C5E-4D1A-A241-C63EBDB6BFC2}" destId="{8D0EFC23-8E9E-4A83-834C-AA6D46078F3F}" srcOrd="0" destOrd="0" presId="urn:microsoft.com/office/officeart/2005/8/layout/pList2#1"/>
    <dgm:cxn modelId="{CA64E0BE-4E4F-644D-B695-61B8CF9FF8E3}" type="presOf" srcId="{B3718113-F1EC-4DA6-A040-688B28D865D5}" destId="{A2966B1B-4F17-4409-9D50-ADE33545AF0A}" srcOrd="0" destOrd="1" presId="urn:microsoft.com/office/officeart/2005/8/layout/pList2#1"/>
    <dgm:cxn modelId="{A1A5AC90-1A45-4FFF-9FF1-B2984A605643}" srcId="{DD355DBC-0910-4E92-B118-F6DA60C0F792}" destId="{BA8CDF2A-B8C2-48E1-B50E-6F3E19CCC8E1}" srcOrd="2" destOrd="0" parTransId="{93EDB3B8-887E-4BF6-BF3F-53FA9A6687FD}" sibTransId="{C3D05DA7-3FAD-4AF3-B06F-22F3AAF4883A}"/>
    <dgm:cxn modelId="{B04CB7AB-0EFC-1F4A-8C58-0CF8483B6B99}" type="presOf" srcId="{DD355DBC-0910-4E92-B118-F6DA60C0F792}" destId="{9ECB84F1-88B3-4169-B99B-22767D8942D8}" srcOrd="0" destOrd="0" presId="urn:microsoft.com/office/officeart/2005/8/layout/pList2#1"/>
    <dgm:cxn modelId="{F4C0E6DB-AE57-4AA2-91D7-7B1A758D58F8}" srcId="{8C44737D-7C89-484B-99F7-723ABB126806}" destId="{B3718113-F1EC-4DA6-A040-688B28D865D5}" srcOrd="0" destOrd="0" parTransId="{A02DE068-9CD2-4B70-A8E3-9166292945DD}" sibTransId="{51460ADB-C466-4EE3-B55C-6BFAF12FBEE6}"/>
    <dgm:cxn modelId="{4E1732C3-5F9F-FD43-A054-3B928DF150B3}" type="presParOf" srcId="{9ECB84F1-88B3-4169-B99B-22767D8942D8}" destId="{F92E238E-BD63-4912-9A9E-043D3220C910}" srcOrd="0" destOrd="0" presId="urn:microsoft.com/office/officeart/2005/8/layout/pList2#1"/>
    <dgm:cxn modelId="{F73D7BD7-5A06-F84B-8857-A8EB74942391}" type="presParOf" srcId="{9ECB84F1-88B3-4169-B99B-22767D8942D8}" destId="{FD2F9043-A067-486B-81C1-4E17CCE674EC}" srcOrd="1" destOrd="0" presId="urn:microsoft.com/office/officeart/2005/8/layout/pList2#1"/>
    <dgm:cxn modelId="{6E00E07B-5DA3-A441-9316-EFABDE8117DD}" type="presParOf" srcId="{FD2F9043-A067-486B-81C1-4E17CCE674EC}" destId="{31A79CB7-DA24-44B1-AFE5-14109F065526}" srcOrd="0" destOrd="0" presId="urn:microsoft.com/office/officeart/2005/8/layout/pList2#1"/>
    <dgm:cxn modelId="{E4C3C03B-55D9-EE4E-9040-EB2B07A27317}" type="presParOf" srcId="{31A79CB7-DA24-44B1-AFE5-14109F065526}" destId="{A2966B1B-4F17-4409-9D50-ADE33545AF0A}" srcOrd="0" destOrd="0" presId="urn:microsoft.com/office/officeart/2005/8/layout/pList2#1"/>
    <dgm:cxn modelId="{B900A44D-8571-C941-B6F5-729185B4832C}" type="presParOf" srcId="{31A79CB7-DA24-44B1-AFE5-14109F065526}" destId="{22E693A6-397D-4996-986F-5C2AC196DF24}" srcOrd="1" destOrd="0" presId="urn:microsoft.com/office/officeart/2005/8/layout/pList2#1"/>
    <dgm:cxn modelId="{67BC6578-3AC3-D248-B134-FAAFF19A97AD}" type="presParOf" srcId="{31A79CB7-DA24-44B1-AFE5-14109F065526}" destId="{AFEA9028-1660-407A-955B-385D714DA74F}" srcOrd="2" destOrd="0" presId="urn:microsoft.com/office/officeart/2005/8/layout/pList2#1"/>
    <dgm:cxn modelId="{8627A69C-BAA2-9E46-AED8-5BE3E5BB7D01}" type="presParOf" srcId="{FD2F9043-A067-486B-81C1-4E17CCE674EC}" destId="{8D0EFC23-8E9E-4A83-834C-AA6D46078F3F}" srcOrd="1" destOrd="0" presId="urn:microsoft.com/office/officeart/2005/8/layout/pList2#1"/>
    <dgm:cxn modelId="{2184B16A-A348-2943-8791-C5EFE8EE6500}" type="presParOf" srcId="{FD2F9043-A067-486B-81C1-4E17CCE674EC}" destId="{F21D257D-D82D-4891-B4DD-8CBFF0133671}" srcOrd="2" destOrd="0" presId="urn:microsoft.com/office/officeart/2005/8/layout/pList2#1"/>
    <dgm:cxn modelId="{F9DC1D64-F47D-0F4B-A86C-99E92AC72D12}" type="presParOf" srcId="{F21D257D-D82D-4891-B4DD-8CBFF0133671}" destId="{6C223A47-B630-454C-A3AF-FCB475179A46}" srcOrd="0" destOrd="0" presId="urn:microsoft.com/office/officeart/2005/8/layout/pList2#1"/>
    <dgm:cxn modelId="{C4334CED-F685-6B47-B64B-25B28BBF177A}" type="presParOf" srcId="{F21D257D-D82D-4891-B4DD-8CBFF0133671}" destId="{6F4D1823-5097-48AB-A805-A01DEE10A1E4}" srcOrd="1" destOrd="0" presId="urn:microsoft.com/office/officeart/2005/8/layout/pList2#1"/>
    <dgm:cxn modelId="{4FE511D5-3CCA-2547-8233-CA82CDAE6566}" type="presParOf" srcId="{F21D257D-D82D-4891-B4DD-8CBFF0133671}" destId="{7C277AF8-1AC6-4FBA-8DE8-7293B6D2903A}" srcOrd="2" destOrd="0" presId="urn:microsoft.com/office/officeart/2005/8/layout/pList2#1"/>
    <dgm:cxn modelId="{7FAD5FE4-B0BD-0649-A7B7-ED8D7563CEA3}" type="presParOf" srcId="{FD2F9043-A067-486B-81C1-4E17CCE674EC}" destId="{82D28AA4-4D7F-43E9-8026-FFB27B2D98CC}" srcOrd="3" destOrd="0" presId="urn:microsoft.com/office/officeart/2005/8/layout/pList2#1"/>
    <dgm:cxn modelId="{BB7ECF37-8608-4B4A-907B-EFB550792EF1}" type="presParOf" srcId="{FD2F9043-A067-486B-81C1-4E17CCE674EC}" destId="{892BC364-4D31-474C-880A-66FF59585815}" srcOrd="4" destOrd="0" presId="urn:microsoft.com/office/officeart/2005/8/layout/pList2#1"/>
    <dgm:cxn modelId="{BD4A9655-E240-B047-AEDF-A4CBEDAEAFDC}" type="presParOf" srcId="{892BC364-4D31-474C-880A-66FF59585815}" destId="{378F0701-75E4-42ED-A247-B12A1856926B}" srcOrd="0" destOrd="0" presId="urn:microsoft.com/office/officeart/2005/8/layout/pList2#1"/>
    <dgm:cxn modelId="{138DD150-BC83-F442-B7E9-68F053B4178F}" type="presParOf" srcId="{892BC364-4D31-474C-880A-66FF59585815}" destId="{AF9BA683-818E-4790-B395-AD496585E536}" srcOrd="1" destOrd="0" presId="urn:microsoft.com/office/officeart/2005/8/layout/pList2#1"/>
    <dgm:cxn modelId="{2AC6F2A6-3C9E-BE4A-BEBE-820F42B54EE3}" type="presParOf" srcId="{892BC364-4D31-474C-880A-66FF59585815}" destId="{6EDD7B45-CFAF-4A17-9037-23C790A65E23}" srcOrd="2" destOrd="0" presId="urn:microsoft.com/office/officeart/2005/8/layout/pList2#1"/>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accent3_5" csCatId="accent3" phldr="1"/>
      <dgm:spPr/>
      <dgm:t>
        <a:bodyPr/>
        <a:lstStyle/>
        <a:p>
          <a:endParaRPr lang="en-US"/>
        </a:p>
      </dgm:t>
    </dgm:pt>
    <dgm:pt modelId="{EC912083-46BA-47EC-834F-B53C28E6D0BD}">
      <dgm:prSet phldrT="[Text]" custT="1"/>
      <dgm:spPr/>
      <dgm:t>
        <a:bodyPr/>
        <a:lstStyle/>
        <a:p>
          <a:r>
            <a:rPr lang="en-US" sz="1600" baseline="0" dirty="0" smtClean="0"/>
            <a:t>Disease</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600" dirty="0" smtClean="0"/>
            <a:t>Dimension</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600" dirty="0" smtClean="0"/>
            <a:t>Life Story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600" dirty="0" smtClean="0"/>
            <a:t>Behavior</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92E41CC5-A69E-48AC-83CC-238366019E2C}">
      <dgm:prSet phldrT="[Text]" custT="1"/>
      <dgm:spPr/>
      <dgm:t>
        <a:bodyPr lIns="91440"/>
        <a:lstStyle/>
        <a:p>
          <a:r>
            <a:rPr lang="en-US" sz="1400" dirty="0" smtClean="0"/>
            <a:t>The goal is to rescript.</a:t>
          </a:r>
          <a:endParaRPr lang="en-US" sz="1400" dirty="0"/>
        </a:p>
      </dgm:t>
    </dgm:pt>
    <dgm:pt modelId="{723B8238-6919-4A56-8ECF-9B9A0C4B97FE}" type="parTrans" cxnId="{F1BA6508-69B2-4FC0-9AEF-C99FBD632D72}">
      <dgm:prSet/>
      <dgm:spPr/>
      <dgm:t>
        <a:bodyPr/>
        <a:lstStyle/>
        <a:p>
          <a:endParaRPr lang="en-US"/>
        </a:p>
      </dgm:t>
    </dgm:pt>
    <dgm:pt modelId="{32A69BE9-AEF6-4FCA-BC11-01C5A74E57B9}" type="sibTrans" cxnId="{F1BA6508-69B2-4FC0-9AEF-C99FBD632D72}">
      <dgm:prSet/>
      <dgm:spPr/>
      <dgm:t>
        <a:bodyPr/>
        <a:lstStyle/>
        <a:p>
          <a:endParaRPr lang="en-US"/>
        </a:p>
      </dgm:t>
    </dgm:pt>
    <dgm:pt modelId="{90C361AA-2018-4C64-85B8-1B02D7294D52}">
      <dgm:prSet phldrT="[Text]" custT="1"/>
      <dgm:spPr/>
      <dgm:t>
        <a:bodyPr lIns="91440"/>
        <a:lstStyle/>
        <a:p>
          <a:r>
            <a:rPr lang="en-US" sz="1400" dirty="0" smtClean="0"/>
            <a:t>The goal is to interrupt or to convert.</a:t>
          </a:r>
          <a:endParaRPr lang="en-US" sz="1400" dirty="0"/>
        </a:p>
      </dgm:t>
    </dgm:pt>
    <dgm:pt modelId="{603F6C7C-3E9A-4081-9D7D-12468E39DCBF}" type="parTrans" cxnId="{F1CEBBAC-F2DA-4BD1-BF64-7DDF61C90F3E}">
      <dgm:prSet/>
      <dgm:spPr/>
      <dgm:t>
        <a:bodyPr/>
        <a:lstStyle/>
        <a:p>
          <a:endParaRPr lang="en-US"/>
        </a:p>
      </dgm:t>
    </dgm:pt>
    <dgm:pt modelId="{D92F56F2-96E7-4FFE-ACBD-C0925B3382A1}" type="sibTrans" cxnId="{F1CEBBAC-F2DA-4BD1-BF64-7DDF61C90F3E}">
      <dgm:prSet/>
      <dgm:spPr/>
      <dgm:t>
        <a:bodyPr/>
        <a:lstStyle/>
        <a:p>
          <a:endParaRPr lang="en-US"/>
        </a:p>
      </dgm:t>
    </dgm:pt>
    <dgm:pt modelId="{190C37DF-CCFE-4AE0-8B03-6025BB3A77AF}">
      <dgm:prSet phldrT="[Text]" custT="1"/>
      <dgm:spPr/>
      <dgm:t>
        <a:bodyPr lIns="91440"/>
        <a:lstStyle/>
        <a:p>
          <a:r>
            <a:rPr lang="en-US" sz="1400" dirty="0" smtClean="0"/>
            <a:t>The goal is to guide.</a:t>
          </a:r>
          <a:endParaRPr lang="en-US" sz="1400" dirty="0"/>
        </a:p>
      </dgm:t>
    </dgm:pt>
    <dgm:pt modelId="{67E77B2F-D424-4E30-B065-1F985D463ADA}" type="parTrans" cxnId="{3557A156-06E6-46CA-B523-457E2B4D75BB}">
      <dgm:prSet/>
      <dgm:spPr/>
      <dgm:t>
        <a:bodyPr/>
        <a:lstStyle/>
        <a:p>
          <a:endParaRPr lang="en-US"/>
        </a:p>
      </dgm:t>
    </dgm:pt>
    <dgm:pt modelId="{8D377E57-C52B-40C3-ACA8-B71344ED3355}" type="sibTrans" cxnId="{3557A156-06E6-46CA-B523-457E2B4D75BB}">
      <dgm:prSet/>
      <dgm:spPr/>
      <dgm:t>
        <a:bodyPr/>
        <a:lstStyle/>
        <a:p>
          <a:endParaRPr lang="en-US"/>
        </a:p>
      </dgm:t>
    </dgm:pt>
    <dgm:pt modelId="{5B68F81C-94D5-4C30-A8C0-261049DB5627}">
      <dgm:prSet phldrT="[Text]" custT="1"/>
      <dgm:spPr/>
      <dgm:t>
        <a:bodyPr lIns="91440"/>
        <a:lstStyle/>
        <a:p>
          <a:r>
            <a:rPr lang="en-US" sz="1400" baseline="0" dirty="0" smtClean="0"/>
            <a:t>The goal is to support and cure, e.g. with medication</a:t>
          </a:r>
          <a:endParaRPr lang="en-US" sz="1400" baseline="0" dirty="0"/>
        </a:p>
      </dgm:t>
    </dgm:pt>
    <dgm:pt modelId="{2F1F41A7-8F8A-4827-A279-FC6C97F182E0}" type="parTrans" cxnId="{A837D273-7392-4AB2-A1EB-B0E9EB732A27}">
      <dgm:prSet/>
      <dgm:spPr/>
      <dgm:t>
        <a:bodyPr/>
        <a:lstStyle/>
        <a:p>
          <a:endParaRPr lang="en-US"/>
        </a:p>
      </dgm:t>
    </dgm:pt>
    <dgm:pt modelId="{5E99ECD8-E2FB-4521-AED0-9A90FF19CBE3}" type="sibTrans" cxnId="{A837D273-7392-4AB2-A1EB-B0E9EB732A27}">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LinFactNeighborX="3140" custLinFactNeighborY="63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LinFactNeighborX="-7661"/>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0F83F9B6-E19E-1A4E-B79F-4214F7D4EB6F}" type="presOf" srcId="{F0ED2BDD-5EFF-4B2D-AF97-3470E2C34E25}" destId="{9113EAB0-FA73-4896-AB8C-8976B72E1423}" srcOrd="0" destOrd="0" presId="urn:microsoft.com/office/officeart/2005/8/layout/venn1"/>
    <dgm:cxn modelId="{58B63ADD-6CB4-4181-ADBB-3F961B5EAB75}" srcId="{1BAD8522-E1D8-4100-9F9C-B922C6893C90}" destId="{EC912083-46BA-47EC-834F-B53C28E6D0BD}" srcOrd="0" destOrd="0" parTransId="{F1078060-4F1D-4792-900A-9DC3C71D1776}" sibTransId="{B4159C30-DBE3-473F-B6E7-4D39883C930F}"/>
    <dgm:cxn modelId="{A9D71693-D1E9-1A48-9AC6-3AFAEE3DC979}" type="presOf" srcId="{EE33DF1E-8F9C-4334-A6A3-B26F6CC659C7}" destId="{5E446F3A-1A8D-4DFA-AD90-3C911617AE95}" srcOrd="1" destOrd="0" presId="urn:microsoft.com/office/officeart/2005/8/layout/venn1"/>
    <dgm:cxn modelId="{D12AC00E-061C-7A47-8B7B-B16A60C651C9}" type="presOf" srcId="{90C361AA-2018-4C64-85B8-1B02D7294D52}" destId="{D3A4150F-EA6D-4FBF-A2C9-C7C1952DE758}" srcOrd="0" destOrd="1" presId="urn:microsoft.com/office/officeart/2005/8/layout/venn1"/>
    <dgm:cxn modelId="{E695D7F2-CA4E-2844-A509-1431BAE7E8EA}" type="presOf" srcId="{92E41CC5-A69E-48AC-83CC-238366019E2C}" destId="{E1B3ADBD-0B1F-492E-851D-833ED94941C0}" srcOrd="1" destOrd="1" presId="urn:microsoft.com/office/officeart/2005/8/layout/venn1"/>
    <dgm:cxn modelId="{70B805E7-14DC-A648-9BD7-1E253AE68C7A}" type="presOf" srcId="{5B68F81C-94D5-4C30-A8C0-261049DB5627}" destId="{48D49D44-F190-4ACE-A835-B8ADA6E20A8E}" srcOrd="0" destOrd="1" presId="urn:microsoft.com/office/officeart/2005/8/layout/venn1"/>
    <dgm:cxn modelId="{1B365BBA-ED49-CF4A-9499-3A4FD7D32022}" type="presOf" srcId="{92E41CC5-A69E-48AC-83CC-238366019E2C}" destId="{B5E5A456-A662-4F5C-90A8-6357F00CE43C}" srcOrd="0" destOrd="1" presId="urn:microsoft.com/office/officeart/2005/8/layout/venn1"/>
    <dgm:cxn modelId="{B5625DCC-5015-6F47-B2BE-8DB2077661D2}" type="presOf" srcId="{F0ED2BDD-5EFF-4B2D-AF97-3470E2C34E25}" destId="{53652C65-6D92-4D41-8BAC-D8680B5DE830}" srcOrd="1" destOrd="0" presId="urn:microsoft.com/office/officeart/2005/8/layout/venn1"/>
    <dgm:cxn modelId="{3557A156-06E6-46CA-B523-457E2B4D75BB}" srcId="{F0ED2BDD-5EFF-4B2D-AF97-3470E2C34E25}" destId="{190C37DF-CCFE-4AE0-8B03-6025BB3A77AF}" srcOrd="0" destOrd="0" parTransId="{67E77B2F-D424-4E30-B065-1F985D463ADA}" sibTransId="{8D377E57-C52B-40C3-ACA8-B71344ED3355}"/>
    <dgm:cxn modelId="{A97B56B6-38EE-354A-8B6B-309BE2CA9553}" type="presOf" srcId="{1BAD8522-E1D8-4100-9F9C-B922C6893C90}" destId="{704D0448-3B24-4D80-A62A-82D53BD2C2F7}" srcOrd="0" destOrd="0" presId="urn:microsoft.com/office/officeart/2005/8/layout/venn1"/>
    <dgm:cxn modelId="{25D73131-CE83-ED44-8EC2-5CCD89FA4755}" type="presOf" srcId="{190C37DF-CCFE-4AE0-8B03-6025BB3A77AF}" destId="{53652C65-6D92-4D41-8BAC-D8680B5DE830}" srcOrd="1" destOrd="1" presId="urn:microsoft.com/office/officeart/2005/8/layout/venn1"/>
    <dgm:cxn modelId="{902C5259-6E50-664C-86C8-985A0B90F126}" type="presOf" srcId="{EC912083-46BA-47EC-834F-B53C28E6D0BD}" destId="{C29A7D3D-C70F-4DC9-A146-EE1832BE1F1C}" srcOrd="1" destOrd="0" presId="urn:microsoft.com/office/officeart/2005/8/layout/venn1"/>
    <dgm:cxn modelId="{AAD415A9-6971-4C21-BBCC-8CD0BC8727B5}" srcId="{1BAD8522-E1D8-4100-9F9C-B922C6893C90}" destId="{1E1A8527-A3B0-4204-9526-E7C9685F8CBD}" srcOrd="3" destOrd="0" parTransId="{F7FCF020-7ACD-4A24-BC78-D1D976F069E0}" sibTransId="{45220C32-92E3-4D99-B720-31149B16D515}"/>
    <dgm:cxn modelId="{3E34F229-5A06-AC47-911C-69FFE5ADA6F1}" type="presOf" srcId="{1E1A8527-A3B0-4204-9526-E7C9685F8CBD}" destId="{B5E5A456-A662-4F5C-90A8-6357F00CE43C}" srcOrd="0" destOrd="0" presId="urn:microsoft.com/office/officeart/2005/8/layout/venn1"/>
    <dgm:cxn modelId="{F1BA6508-69B2-4FC0-9AEF-C99FBD632D72}" srcId="{1E1A8527-A3B0-4204-9526-E7C9685F8CBD}" destId="{92E41CC5-A69E-48AC-83CC-238366019E2C}" srcOrd="0" destOrd="0" parTransId="{723B8238-6919-4A56-8ECF-9B9A0C4B97FE}" sibTransId="{32A69BE9-AEF6-4FCA-BC11-01C5A74E57B9}"/>
    <dgm:cxn modelId="{F1CEBBAC-F2DA-4BD1-BF64-7DDF61C90F3E}" srcId="{EE33DF1E-8F9C-4334-A6A3-B26F6CC659C7}" destId="{90C361AA-2018-4C64-85B8-1B02D7294D52}" srcOrd="0" destOrd="0" parTransId="{603F6C7C-3E9A-4081-9D7D-12468E39DCBF}" sibTransId="{D92F56F2-96E7-4FFE-ACBD-C0925B3382A1}"/>
    <dgm:cxn modelId="{194D3311-0A29-9148-A7CC-C618D3AE433D}" type="presOf" srcId="{EE33DF1E-8F9C-4334-A6A3-B26F6CC659C7}" destId="{D3A4150F-EA6D-4FBF-A2C9-C7C1952DE758}" srcOrd="0" destOrd="0" presId="urn:microsoft.com/office/officeart/2005/8/layout/venn1"/>
    <dgm:cxn modelId="{ABDC304D-C0C8-8F43-A261-F9791A934459}" type="presOf" srcId="{190C37DF-CCFE-4AE0-8B03-6025BB3A77AF}" destId="{9113EAB0-FA73-4896-AB8C-8976B72E1423}" srcOrd="0" destOrd="1" presId="urn:microsoft.com/office/officeart/2005/8/layout/venn1"/>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0DE4773F-4600-B843-AC71-BE60F893436E}" type="presOf" srcId="{5B68F81C-94D5-4C30-A8C0-261049DB5627}" destId="{C29A7D3D-C70F-4DC9-A146-EE1832BE1F1C}" srcOrd="1" destOrd="1" presId="urn:microsoft.com/office/officeart/2005/8/layout/venn1"/>
    <dgm:cxn modelId="{309E0331-0546-FF49-A96E-32F67281F465}" type="presOf" srcId="{EC912083-46BA-47EC-834F-B53C28E6D0BD}" destId="{48D49D44-F190-4ACE-A835-B8ADA6E20A8E}" srcOrd="0" destOrd="0" presId="urn:microsoft.com/office/officeart/2005/8/layout/venn1"/>
    <dgm:cxn modelId="{A837D273-7392-4AB2-A1EB-B0E9EB732A27}" srcId="{EC912083-46BA-47EC-834F-B53C28E6D0BD}" destId="{5B68F81C-94D5-4C30-A8C0-261049DB5627}" srcOrd="0" destOrd="0" parTransId="{2F1F41A7-8F8A-4827-A279-FC6C97F182E0}" sibTransId="{5E99ECD8-E2FB-4521-AED0-9A90FF19CBE3}"/>
    <dgm:cxn modelId="{7D75AA0F-DEFD-5C48-839A-513CA716CFB6}" type="presOf" srcId="{90C361AA-2018-4C64-85B8-1B02D7294D52}" destId="{5E446F3A-1A8D-4DFA-AD90-3C911617AE95}" srcOrd="1" destOrd="1" presId="urn:microsoft.com/office/officeart/2005/8/layout/venn1"/>
    <dgm:cxn modelId="{687C65D6-14F9-5649-98C5-8CE8B9A8519A}" type="presOf" srcId="{1E1A8527-A3B0-4204-9526-E7C9685F8CBD}" destId="{E1B3ADBD-0B1F-492E-851D-833ED94941C0}" srcOrd="1" destOrd="0" presId="urn:microsoft.com/office/officeart/2005/8/layout/venn1"/>
    <dgm:cxn modelId="{8589166F-F394-E845-B2BC-7533EF1B888E}" type="presParOf" srcId="{704D0448-3B24-4D80-A62A-82D53BD2C2F7}" destId="{48D49D44-F190-4ACE-A835-B8ADA6E20A8E}" srcOrd="0" destOrd="0" presId="urn:microsoft.com/office/officeart/2005/8/layout/venn1"/>
    <dgm:cxn modelId="{1312E736-9460-1740-806A-7F96BAA1C74E}" type="presParOf" srcId="{704D0448-3B24-4D80-A62A-82D53BD2C2F7}" destId="{C29A7D3D-C70F-4DC9-A146-EE1832BE1F1C}" srcOrd="1" destOrd="0" presId="urn:microsoft.com/office/officeart/2005/8/layout/venn1"/>
    <dgm:cxn modelId="{5D779740-8FF2-164C-9BF5-BFE28E443677}" type="presParOf" srcId="{704D0448-3B24-4D80-A62A-82D53BD2C2F7}" destId="{9113EAB0-FA73-4896-AB8C-8976B72E1423}" srcOrd="2" destOrd="0" presId="urn:microsoft.com/office/officeart/2005/8/layout/venn1"/>
    <dgm:cxn modelId="{0FD7EEDA-8842-2642-920E-D64FC7A4C348}" type="presParOf" srcId="{704D0448-3B24-4D80-A62A-82D53BD2C2F7}" destId="{53652C65-6D92-4D41-8BAC-D8680B5DE830}" srcOrd="3" destOrd="0" presId="urn:microsoft.com/office/officeart/2005/8/layout/venn1"/>
    <dgm:cxn modelId="{74BF7820-5A1D-254B-AFD9-90E9FD858DCF}" type="presParOf" srcId="{704D0448-3B24-4D80-A62A-82D53BD2C2F7}" destId="{D3A4150F-EA6D-4FBF-A2C9-C7C1952DE758}" srcOrd="4" destOrd="0" presId="urn:microsoft.com/office/officeart/2005/8/layout/venn1"/>
    <dgm:cxn modelId="{362C7396-E6AC-1D49-ABEF-46EAAE2D64B7}" type="presParOf" srcId="{704D0448-3B24-4D80-A62A-82D53BD2C2F7}" destId="{5E446F3A-1A8D-4DFA-AD90-3C911617AE95}" srcOrd="5" destOrd="0" presId="urn:microsoft.com/office/officeart/2005/8/layout/venn1"/>
    <dgm:cxn modelId="{146F701C-6747-2144-9156-68012545894C}" type="presParOf" srcId="{704D0448-3B24-4D80-A62A-82D53BD2C2F7}" destId="{B5E5A456-A662-4F5C-90A8-6357F00CE43C}" srcOrd="6" destOrd="0" presId="urn:microsoft.com/office/officeart/2005/8/layout/venn1"/>
    <dgm:cxn modelId="{91FDD29D-1537-6249-BC9C-2D3873D64D99}" type="presParOf" srcId="{704D0448-3B24-4D80-A62A-82D53BD2C2F7}" destId="{E1B3ADBD-0B1F-492E-851D-833ED94941C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accent3_5" csCatId="accent3" phldr="1"/>
      <dgm:spPr/>
      <dgm:t>
        <a:bodyPr/>
        <a:lstStyle/>
        <a:p>
          <a:endParaRPr lang="en-US"/>
        </a:p>
      </dgm:t>
    </dgm:pt>
    <dgm:pt modelId="{EC912083-46BA-47EC-834F-B53C28E6D0BD}">
      <dgm:prSet phldrT="[Text]" custT="1"/>
      <dgm:spPr/>
      <dgm:t>
        <a:bodyPr/>
        <a:lstStyle/>
        <a:p>
          <a:r>
            <a:rPr lang="en-US" sz="1600" baseline="0" dirty="0" smtClean="0"/>
            <a:t>Disease</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600" dirty="0" smtClean="0"/>
            <a:t>Dimensions</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600" dirty="0" smtClean="0"/>
            <a:t>Life Story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600" dirty="0" smtClean="0"/>
            <a:t>Behavior</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92E41CC5-A69E-48AC-83CC-238366019E2C}">
      <dgm:prSet phldrT="[Text]" custT="1"/>
      <dgm:spPr/>
      <dgm:t>
        <a:bodyPr lIns="91440"/>
        <a:lstStyle/>
        <a:p>
          <a:r>
            <a:rPr lang="en-US" sz="1100" dirty="0" smtClean="0"/>
            <a:t>“What the patient </a:t>
          </a:r>
          <a:r>
            <a:rPr lang="en-US" sz="1100" u="sng" dirty="0" smtClean="0"/>
            <a:t>encounters</a:t>
          </a:r>
          <a:r>
            <a:rPr lang="en-US" sz="1100" dirty="0" smtClean="0"/>
            <a:t>.”</a:t>
          </a:r>
          <a:endParaRPr lang="en-US" sz="1100" dirty="0"/>
        </a:p>
      </dgm:t>
    </dgm:pt>
    <dgm:pt modelId="{723B8238-6919-4A56-8ECF-9B9A0C4B97FE}" type="parTrans" cxnId="{F1BA6508-69B2-4FC0-9AEF-C99FBD632D72}">
      <dgm:prSet/>
      <dgm:spPr/>
      <dgm:t>
        <a:bodyPr/>
        <a:lstStyle/>
        <a:p>
          <a:endParaRPr lang="en-US"/>
        </a:p>
      </dgm:t>
    </dgm:pt>
    <dgm:pt modelId="{32A69BE9-AEF6-4FCA-BC11-01C5A74E57B9}" type="sibTrans" cxnId="{F1BA6508-69B2-4FC0-9AEF-C99FBD632D72}">
      <dgm:prSet/>
      <dgm:spPr/>
      <dgm:t>
        <a:bodyPr/>
        <a:lstStyle/>
        <a:p>
          <a:endParaRPr lang="en-US"/>
        </a:p>
      </dgm:t>
    </dgm:pt>
    <dgm:pt modelId="{90C361AA-2018-4C64-85B8-1B02D7294D52}">
      <dgm:prSet phldrT="[Text]" custT="1"/>
      <dgm:spPr/>
      <dgm:t>
        <a:bodyPr lIns="91440"/>
        <a:lstStyle/>
        <a:p>
          <a:r>
            <a:rPr lang="en-US" sz="1100" dirty="0" smtClean="0"/>
            <a:t>“What the patient </a:t>
          </a:r>
          <a:r>
            <a:rPr lang="en-US" sz="1100" u="sng" dirty="0" smtClean="0"/>
            <a:t>does</a:t>
          </a:r>
          <a:r>
            <a:rPr lang="en-US" sz="1100" dirty="0" smtClean="0"/>
            <a:t>.”</a:t>
          </a:r>
          <a:endParaRPr lang="en-US" sz="1100" dirty="0"/>
        </a:p>
      </dgm:t>
    </dgm:pt>
    <dgm:pt modelId="{603F6C7C-3E9A-4081-9D7D-12468E39DCBF}" type="parTrans" cxnId="{F1CEBBAC-F2DA-4BD1-BF64-7DDF61C90F3E}">
      <dgm:prSet/>
      <dgm:spPr/>
      <dgm:t>
        <a:bodyPr/>
        <a:lstStyle/>
        <a:p>
          <a:endParaRPr lang="en-US"/>
        </a:p>
      </dgm:t>
    </dgm:pt>
    <dgm:pt modelId="{D92F56F2-96E7-4FFE-ACBD-C0925B3382A1}" type="sibTrans" cxnId="{F1CEBBAC-F2DA-4BD1-BF64-7DDF61C90F3E}">
      <dgm:prSet/>
      <dgm:spPr/>
      <dgm:t>
        <a:bodyPr/>
        <a:lstStyle/>
        <a:p>
          <a:endParaRPr lang="en-US"/>
        </a:p>
      </dgm:t>
    </dgm:pt>
    <dgm:pt modelId="{190C37DF-CCFE-4AE0-8B03-6025BB3A77AF}">
      <dgm:prSet phldrT="[Text]" custT="1"/>
      <dgm:spPr/>
      <dgm:t>
        <a:bodyPr lIns="91440"/>
        <a:lstStyle/>
        <a:p>
          <a:r>
            <a:rPr lang="en-US" sz="1200" dirty="0" smtClean="0"/>
            <a:t>“Who the patient </a:t>
          </a:r>
          <a:r>
            <a:rPr lang="en-US" sz="1200" u="sng" dirty="0" smtClean="0"/>
            <a:t>is</a:t>
          </a:r>
          <a:r>
            <a:rPr lang="en-US" sz="1200" dirty="0" smtClean="0"/>
            <a:t>.”</a:t>
          </a:r>
          <a:endParaRPr lang="en-US" sz="1200" dirty="0"/>
        </a:p>
      </dgm:t>
    </dgm:pt>
    <dgm:pt modelId="{67E77B2F-D424-4E30-B065-1F985D463ADA}" type="parTrans" cxnId="{3557A156-06E6-46CA-B523-457E2B4D75BB}">
      <dgm:prSet/>
      <dgm:spPr/>
      <dgm:t>
        <a:bodyPr/>
        <a:lstStyle/>
        <a:p>
          <a:endParaRPr lang="en-US"/>
        </a:p>
      </dgm:t>
    </dgm:pt>
    <dgm:pt modelId="{8D377E57-C52B-40C3-ACA8-B71344ED3355}" type="sibTrans" cxnId="{3557A156-06E6-46CA-B523-457E2B4D75BB}">
      <dgm:prSet/>
      <dgm:spPr/>
      <dgm:t>
        <a:bodyPr/>
        <a:lstStyle/>
        <a:p>
          <a:endParaRPr lang="en-US"/>
        </a:p>
      </dgm:t>
    </dgm:pt>
    <dgm:pt modelId="{5B68F81C-94D5-4C30-A8C0-261049DB5627}">
      <dgm:prSet phldrT="[Text]" custT="1"/>
      <dgm:spPr/>
      <dgm:t>
        <a:bodyPr lIns="91440"/>
        <a:lstStyle/>
        <a:p>
          <a:r>
            <a:rPr lang="en-US" sz="1200" baseline="0" dirty="0" smtClean="0"/>
            <a:t>“What the patient </a:t>
          </a:r>
          <a:r>
            <a:rPr lang="en-US" sz="1200" u="sng" baseline="0" dirty="0" smtClean="0"/>
            <a:t>has</a:t>
          </a:r>
          <a:r>
            <a:rPr lang="en-US" sz="1200" baseline="0" dirty="0" smtClean="0"/>
            <a:t>.”</a:t>
          </a:r>
          <a:endParaRPr lang="en-US" sz="1200" baseline="0" dirty="0"/>
        </a:p>
      </dgm:t>
    </dgm:pt>
    <dgm:pt modelId="{2F1F41A7-8F8A-4827-A279-FC6C97F182E0}" type="parTrans" cxnId="{A837D273-7392-4AB2-A1EB-B0E9EB732A27}">
      <dgm:prSet/>
      <dgm:spPr/>
      <dgm:t>
        <a:bodyPr/>
        <a:lstStyle/>
        <a:p>
          <a:endParaRPr lang="en-US"/>
        </a:p>
      </dgm:t>
    </dgm:pt>
    <dgm:pt modelId="{5E99ECD8-E2FB-4521-AED0-9A90FF19CBE3}" type="sibTrans" cxnId="{A837D273-7392-4AB2-A1EB-B0E9EB732A27}">
      <dgm:prSet/>
      <dgm:spPr/>
      <dgm:t>
        <a:bodyPr/>
        <a:lstStyle/>
        <a:p>
          <a:endParaRPr lang="en-US"/>
        </a:p>
      </dgm:t>
    </dgm:pt>
    <dgm:pt modelId="{69ED1E87-2286-4F15-8F3C-4285A46C2FE7}">
      <dgm:prSet phldrT="[Text]" custT="1"/>
      <dgm:spPr/>
      <dgm:t>
        <a:bodyPr lIns="91440"/>
        <a:lstStyle/>
        <a:p>
          <a:r>
            <a:rPr lang="en-US" sz="1100" dirty="0" smtClean="0"/>
            <a:t>The “D” in “HIDE.”0</a:t>
          </a:r>
          <a:endParaRPr lang="en-US" sz="1100" dirty="0"/>
        </a:p>
      </dgm:t>
    </dgm:pt>
    <dgm:pt modelId="{4EFC519C-6464-4633-936B-7CDC5DB8AD61}" type="parTrans" cxnId="{72ECB5AC-3642-4CE0-B1AF-E5D9DBF50D8F}">
      <dgm:prSet/>
      <dgm:spPr/>
      <dgm:t>
        <a:bodyPr/>
        <a:lstStyle/>
        <a:p>
          <a:endParaRPr lang="en-US"/>
        </a:p>
      </dgm:t>
    </dgm:pt>
    <dgm:pt modelId="{4404FBF8-708E-4975-A39D-7F2304B54E12}" type="sibTrans" cxnId="{72ECB5AC-3642-4CE0-B1AF-E5D9DBF50D8F}">
      <dgm:prSet/>
      <dgm:spPr/>
      <dgm:t>
        <a:bodyPr/>
        <a:lstStyle/>
        <a:p>
          <a:endParaRPr lang="en-US"/>
        </a:p>
      </dgm:t>
    </dgm:pt>
    <dgm:pt modelId="{9DF91A36-080E-4773-9E5B-B9248FC8C422}">
      <dgm:prSet phldrT="[Text]" custT="1"/>
      <dgm:spPr/>
      <dgm:t>
        <a:bodyPr lIns="91440"/>
        <a:lstStyle/>
        <a:p>
          <a:r>
            <a:rPr lang="en-US" sz="1100" dirty="0" smtClean="0"/>
            <a:t>And Another</a:t>
          </a:r>
          <a:endParaRPr lang="en-US" sz="1100" dirty="0"/>
        </a:p>
      </dgm:t>
    </dgm:pt>
    <dgm:pt modelId="{2F07DE47-A7E2-4E54-9B69-48CCF60BD524}" type="parTrans" cxnId="{583C9A05-040A-40C5-85B2-BDD8990B2715}">
      <dgm:prSet/>
      <dgm:spPr/>
      <dgm:t>
        <a:bodyPr/>
        <a:lstStyle/>
        <a:p>
          <a:endParaRPr lang="en-US"/>
        </a:p>
      </dgm:t>
    </dgm:pt>
    <dgm:pt modelId="{6D25B963-945E-4253-BC34-3D14A0F987E2}" type="sibTrans" cxnId="{583C9A05-040A-40C5-85B2-BDD8990B2715}">
      <dgm:prSet/>
      <dgm:spPr/>
      <dgm:t>
        <a:bodyPr/>
        <a:lstStyle/>
        <a:p>
          <a:endParaRPr lang="en-US"/>
        </a:p>
      </dgm:t>
    </dgm:pt>
    <dgm:pt modelId="{71DB8A13-6225-4061-8BE7-6AE5C06A9D70}">
      <dgm:prSet phldrT="[Text]" custT="1"/>
      <dgm:spPr/>
      <dgm:t>
        <a:bodyPr lIns="91440"/>
        <a:lstStyle/>
        <a:p>
          <a:r>
            <a:rPr lang="en-US" sz="1200" baseline="0" dirty="0" smtClean="0"/>
            <a:t>The “H” in “HIDE.”</a:t>
          </a:r>
          <a:endParaRPr lang="en-US" sz="1200" baseline="0" dirty="0"/>
        </a:p>
      </dgm:t>
    </dgm:pt>
    <dgm:pt modelId="{FF290305-ABCE-4EF0-BC94-65F6281BDF15}" type="parTrans" cxnId="{A0B116EC-5B63-4691-9323-4A82346E6531}">
      <dgm:prSet/>
      <dgm:spPr/>
      <dgm:t>
        <a:bodyPr/>
        <a:lstStyle/>
        <a:p>
          <a:endParaRPr lang="en-US"/>
        </a:p>
      </dgm:t>
    </dgm:pt>
    <dgm:pt modelId="{6029C3EC-8287-4BB2-A3AE-C797D5B72E2D}" type="sibTrans" cxnId="{A0B116EC-5B63-4691-9323-4A82346E6531}">
      <dgm:prSet/>
      <dgm:spPr/>
      <dgm:t>
        <a:bodyPr/>
        <a:lstStyle/>
        <a:p>
          <a:endParaRPr lang="en-US"/>
        </a:p>
      </dgm:t>
    </dgm:pt>
    <dgm:pt modelId="{54E31E14-3683-FA43-B8FB-E5A3850CAEB2}">
      <dgm:prSet phldrT="[Text]" custT="1"/>
      <dgm:spPr/>
      <dgm:t>
        <a:bodyPr lIns="91440"/>
        <a:lstStyle/>
        <a:p>
          <a:r>
            <a:rPr lang="en-US" sz="1200" dirty="0" smtClean="0"/>
            <a:t>The “I” in “HIDE.”</a:t>
          </a:r>
          <a:endParaRPr lang="en-US" sz="1200" dirty="0"/>
        </a:p>
      </dgm:t>
    </dgm:pt>
    <dgm:pt modelId="{8CB33DFD-05C0-EA44-A422-3F8625B209FC}" type="parTrans" cxnId="{9C33084B-A63C-2848-A67B-7DA2B95B2CA3}">
      <dgm:prSet/>
      <dgm:spPr/>
      <dgm:t>
        <a:bodyPr/>
        <a:lstStyle/>
        <a:p>
          <a:endParaRPr lang="en-US"/>
        </a:p>
      </dgm:t>
    </dgm:pt>
    <dgm:pt modelId="{340FEED4-00E8-1041-A4D7-2E61197F3921}" type="sibTrans" cxnId="{9C33084B-A63C-2848-A67B-7DA2B95B2CA3}">
      <dgm:prSet/>
      <dgm:spPr/>
      <dgm:t>
        <a:bodyPr/>
        <a:lstStyle/>
        <a:p>
          <a:endParaRPr lang="en-US"/>
        </a:p>
      </dgm:t>
    </dgm:pt>
    <dgm:pt modelId="{7F3EA6EC-954C-6F4C-914B-8DA8BCBC1014}">
      <dgm:prSet phldrT="[Text]" custT="1"/>
      <dgm:spPr/>
      <dgm:t>
        <a:bodyPr lIns="91440"/>
        <a:lstStyle/>
        <a:p>
          <a:r>
            <a:rPr lang="en-US" sz="1100" dirty="0" smtClean="0"/>
            <a:t>The “E” in “HIDE”</a:t>
          </a:r>
          <a:endParaRPr lang="en-US" sz="1100" dirty="0"/>
        </a:p>
      </dgm:t>
    </dgm:pt>
    <dgm:pt modelId="{3307C7A9-DF38-B542-95BA-BC38DA906547}" type="parTrans" cxnId="{CDCDF0D7-49C7-B143-BD40-8F5280DFF1DC}">
      <dgm:prSet/>
      <dgm:spPr/>
      <dgm:t>
        <a:bodyPr/>
        <a:lstStyle/>
        <a:p>
          <a:endParaRPr lang="en-US"/>
        </a:p>
      </dgm:t>
    </dgm:pt>
    <dgm:pt modelId="{15E87BDD-65B6-EC4B-91D8-6839450B4350}" type="sibTrans" cxnId="{CDCDF0D7-49C7-B143-BD40-8F5280DFF1DC}">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LinFactNeighborX="3140" custLinFactNeighborY="63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LinFactNeighborX="-7661"/>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D1BCA0F4-F974-F34E-B3F2-0F866F5C401C}" type="presOf" srcId="{5B68F81C-94D5-4C30-A8C0-261049DB5627}" destId="{C29A7D3D-C70F-4DC9-A146-EE1832BE1F1C}" srcOrd="1" destOrd="1" presId="urn:microsoft.com/office/officeart/2005/8/layout/venn1"/>
    <dgm:cxn modelId="{F1BA6508-69B2-4FC0-9AEF-C99FBD632D72}" srcId="{1E1A8527-A3B0-4204-9526-E7C9685F8CBD}" destId="{92E41CC5-A69E-48AC-83CC-238366019E2C}" srcOrd="0" destOrd="0" parTransId="{723B8238-6919-4A56-8ECF-9B9A0C4B97FE}" sibTransId="{32A69BE9-AEF6-4FCA-BC11-01C5A74E57B9}"/>
    <dgm:cxn modelId="{B8558B8A-B6AF-934C-B39F-AD05784F51E5}" type="presOf" srcId="{1E1A8527-A3B0-4204-9526-E7C9685F8CBD}" destId="{E1B3ADBD-0B1F-492E-851D-833ED94941C0}" srcOrd="1" destOrd="0" presId="urn:microsoft.com/office/officeart/2005/8/layout/venn1"/>
    <dgm:cxn modelId="{17FB83F0-2F8F-4FF0-B937-9220DFDF4A9F}" srcId="{1BAD8522-E1D8-4100-9F9C-B922C6893C90}" destId="{EE33DF1E-8F9C-4334-A6A3-B26F6CC659C7}" srcOrd="2" destOrd="0" parTransId="{7089E595-419A-443B-BD31-B556AE9E259C}" sibTransId="{DB4F21EA-D11D-4A25-BF88-2413959F8ED0}"/>
    <dgm:cxn modelId="{72ECB5AC-3642-4CE0-B1AF-E5D9DBF50D8F}" srcId="{EE33DF1E-8F9C-4334-A6A3-B26F6CC659C7}" destId="{69ED1E87-2286-4F15-8F3C-4285A46C2FE7}" srcOrd="1" destOrd="0" parTransId="{4EFC519C-6464-4633-936B-7CDC5DB8AD61}" sibTransId="{4404FBF8-708E-4975-A39D-7F2304B54E12}"/>
    <dgm:cxn modelId="{A91409CC-C17A-6B4F-8921-57CF619245A8}" type="presOf" srcId="{F0ED2BDD-5EFF-4B2D-AF97-3470E2C34E25}" destId="{53652C65-6D92-4D41-8BAC-D8680B5DE830}" srcOrd="1" destOrd="0" presId="urn:microsoft.com/office/officeart/2005/8/layout/venn1"/>
    <dgm:cxn modelId="{F1CEBBAC-F2DA-4BD1-BF64-7DDF61C90F3E}" srcId="{EE33DF1E-8F9C-4334-A6A3-B26F6CC659C7}" destId="{90C361AA-2018-4C64-85B8-1B02D7294D52}" srcOrd="0" destOrd="0" parTransId="{603F6C7C-3E9A-4081-9D7D-12468E39DCBF}" sibTransId="{D92F56F2-96E7-4FFE-ACBD-C0925B3382A1}"/>
    <dgm:cxn modelId="{F016BFB9-37DA-4093-BD60-A308E45ECEEC}" srcId="{1BAD8522-E1D8-4100-9F9C-B922C6893C90}" destId="{F0ED2BDD-5EFF-4B2D-AF97-3470E2C34E25}" srcOrd="1" destOrd="0" parTransId="{7BF5762E-CA5A-4A96-8A1D-4699EADF930C}" sibTransId="{6D32A681-E82D-4E18-A176-1E4E849D3EF8}"/>
    <dgm:cxn modelId="{7404E33E-8298-1C4A-8AFC-2D3690A36C2B}" type="presOf" srcId="{90C361AA-2018-4C64-85B8-1B02D7294D52}" destId="{5E446F3A-1A8D-4DFA-AD90-3C911617AE95}" srcOrd="1" destOrd="1" presId="urn:microsoft.com/office/officeart/2005/8/layout/venn1"/>
    <dgm:cxn modelId="{E976E3B1-70DE-0E42-81DE-BBAFD655E41C}" type="presOf" srcId="{F0ED2BDD-5EFF-4B2D-AF97-3470E2C34E25}" destId="{9113EAB0-FA73-4896-AB8C-8976B72E1423}" srcOrd="0" destOrd="0" presId="urn:microsoft.com/office/officeart/2005/8/layout/venn1"/>
    <dgm:cxn modelId="{2DAB8CFB-B5B3-434B-B976-3438B46C5051}" type="presOf" srcId="{EE33DF1E-8F9C-4334-A6A3-B26F6CC659C7}" destId="{D3A4150F-EA6D-4FBF-A2C9-C7C1952DE758}" srcOrd="0" destOrd="0" presId="urn:microsoft.com/office/officeart/2005/8/layout/venn1"/>
    <dgm:cxn modelId="{A5A262EF-3B1B-BF4D-B974-D7D633009088}" type="presOf" srcId="{69ED1E87-2286-4F15-8F3C-4285A46C2FE7}" destId="{5E446F3A-1A8D-4DFA-AD90-3C911617AE95}" srcOrd="1" destOrd="2" presId="urn:microsoft.com/office/officeart/2005/8/layout/venn1"/>
    <dgm:cxn modelId="{3B4A080D-BB28-AB49-AB09-5851CA6F0913}" type="presOf" srcId="{EC912083-46BA-47EC-834F-B53C28E6D0BD}" destId="{48D49D44-F190-4ACE-A835-B8ADA6E20A8E}" srcOrd="0" destOrd="0" presId="urn:microsoft.com/office/officeart/2005/8/layout/venn1"/>
    <dgm:cxn modelId="{A837D273-7392-4AB2-A1EB-B0E9EB732A27}" srcId="{EC912083-46BA-47EC-834F-B53C28E6D0BD}" destId="{5B68F81C-94D5-4C30-A8C0-261049DB5627}" srcOrd="0" destOrd="0" parTransId="{2F1F41A7-8F8A-4827-A279-FC6C97F182E0}" sibTransId="{5E99ECD8-E2FB-4521-AED0-9A90FF19CBE3}"/>
    <dgm:cxn modelId="{A628CBE4-1B7E-BF40-80D4-3720F2FEE464}" type="presOf" srcId="{190C37DF-CCFE-4AE0-8B03-6025BB3A77AF}" destId="{53652C65-6D92-4D41-8BAC-D8680B5DE830}" srcOrd="1" destOrd="1" presId="urn:microsoft.com/office/officeart/2005/8/layout/venn1"/>
    <dgm:cxn modelId="{E32B65D9-D2C2-154D-BD46-C91F3F59043A}" type="presOf" srcId="{5B68F81C-94D5-4C30-A8C0-261049DB5627}" destId="{48D49D44-F190-4ACE-A835-B8ADA6E20A8E}" srcOrd="0" destOrd="1" presId="urn:microsoft.com/office/officeart/2005/8/layout/venn1"/>
    <dgm:cxn modelId="{9C33084B-A63C-2848-A67B-7DA2B95B2CA3}" srcId="{F0ED2BDD-5EFF-4B2D-AF97-3470E2C34E25}" destId="{54E31E14-3683-FA43-B8FB-E5A3850CAEB2}" srcOrd="1" destOrd="0" parTransId="{8CB33DFD-05C0-EA44-A422-3F8625B209FC}" sibTransId="{340FEED4-00E8-1041-A4D7-2E61197F3921}"/>
    <dgm:cxn modelId="{9D64A16B-ECAF-2643-9B49-92FE6C9AE83B}" type="presOf" srcId="{71DB8A13-6225-4061-8BE7-6AE5C06A9D70}" destId="{48D49D44-F190-4ACE-A835-B8ADA6E20A8E}" srcOrd="0" destOrd="2" presId="urn:microsoft.com/office/officeart/2005/8/layout/venn1"/>
    <dgm:cxn modelId="{FE7D1F44-C671-7B48-8C14-0047226A47CE}" type="presOf" srcId="{1E1A8527-A3B0-4204-9526-E7C9685F8CBD}" destId="{B5E5A456-A662-4F5C-90A8-6357F00CE43C}" srcOrd="0" destOrd="0" presId="urn:microsoft.com/office/officeart/2005/8/layout/venn1"/>
    <dgm:cxn modelId="{CDCDF0D7-49C7-B143-BD40-8F5280DFF1DC}" srcId="{1E1A8527-A3B0-4204-9526-E7C9685F8CBD}" destId="{7F3EA6EC-954C-6F4C-914B-8DA8BCBC1014}" srcOrd="1" destOrd="0" parTransId="{3307C7A9-DF38-B542-95BA-BC38DA906547}" sibTransId="{15E87BDD-65B6-EC4B-91D8-6839450B4350}"/>
    <dgm:cxn modelId="{8E908732-158C-EA44-89AE-5AAE04F6078F}" type="presOf" srcId="{69ED1E87-2286-4F15-8F3C-4285A46C2FE7}" destId="{D3A4150F-EA6D-4FBF-A2C9-C7C1952DE758}" srcOrd="0" destOrd="2" presId="urn:microsoft.com/office/officeart/2005/8/layout/venn1"/>
    <dgm:cxn modelId="{B7D094BC-251F-EC40-B4E6-B3EC91D1F00D}" type="presOf" srcId="{7F3EA6EC-954C-6F4C-914B-8DA8BCBC1014}" destId="{B5E5A456-A662-4F5C-90A8-6357F00CE43C}" srcOrd="0" destOrd="2" presId="urn:microsoft.com/office/officeart/2005/8/layout/venn1"/>
    <dgm:cxn modelId="{CC2BA936-C551-C741-97A1-D043DEF41FD3}" type="presOf" srcId="{9DF91A36-080E-4773-9E5B-B9248FC8C422}" destId="{5E446F3A-1A8D-4DFA-AD90-3C911617AE95}" srcOrd="1" destOrd="3" presId="urn:microsoft.com/office/officeart/2005/8/layout/venn1"/>
    <dgm:cxn modelId="{262D8979-7252-DF48-A7B2-61E494BC4E62}" type="presOf" srcId="{90C361AA-2018-4C64-85B8-1B02D7294D52}" destId="{D3A4150F-EA6D-4FBF-A2C9-C7C1952DE758}" srcOrd="0" destOrd="1" presId="urn:microsoft.com/office/officeart/2005/8/layout/venn1"/>
    <dgm:cxn modelId="{F8765836-E9D0-2B42-BEEA-396C590103AB}" type="presOf" srcId="{54E31E14-3683-FA43-B8FB-E5A3850CAEB2}" destId="{53652C65-6D92-4D41-8BAC-D8680B5DE830}" srcOrd="1" destOrd="2" presId="urn:microsoft.com/office/officeart/2005/8/layout/venn1"/>
    <dgm:cxn modelId="{3557A156-06E6-46CA-B523-457E2B4D75BB}" srcId="{F0ED2BDD-5EFF-4B2D-AF97-3470E2C34E25}" destId="{190C37DF-CCFE-4AE0-8B03-6025BB3A77AF}" srcOrd="0" destOrd="0" parTransId="{67E77B2F-D424-4E30-B065-1F985D463ADA}" sibTransId="{8D377E57-C52B-40C3-ACA8-B71344ED3355}"/>
    <dgm:cxn modelId="{583C9A05-040A-40C5-85B2-BDD8990B2715}" srcId="{EE33DF1E-8F9C-4334-A6A3-B26F6CC659C7}" destId="{9DF91A36-080E-4773-9E5B-B9248FC8C422}" srcOrd="2" destOrd="0" parTransId="{2F07DE47-A7E2-4E54-9B69-48CCF60BD524}" sibTransId="{6D25B963-945E-4253-BC34-3D14A0F987E2}"/>
    <dgm:cxn modelId="{C56FCD8D-40C8-F647-8E7D-82D25CC60A00}" type="presOf" srcId="{EE33DF1E-8F9C-4334-A6A3-B26F6CC659C7}" destId="{5E446F3A-1A8D-4DFA-AD90-3C911617AE95}" srcOrd="1" destOrd="0" presId="urn:microsoft.com/office/officeart/2005/8/layout/venn1"/>
    <dgm:cxn modelId="{2D8F48EF-E933-494F-AC1B-E51367439FCB}" type="presOf" srcId="{92E41CC5-A69E-48AC-83CC-238366019E2C}" destId="{E1B3ADBD-0B1F-492E-851D-833ED94941C0}" srcOrd="1" destOrd="1" presId="urn:microsoft.com/office/officeart/2005/8/layout/venn1"/>
    <dgm:cxn modelId="{51037104-C946-2547-8255-B9BE0C2B11ED}" type="presOf" srcId="{EC912083-46BA-47EC-834F-B53C28E6D0BD}" destId="{C29A7D3D-C70F-4DC9-A146-EE1832BE1F1C}" srcOrd="1" destOrd="0" presId="urn:microsoft.com/office/officeart/2005/8/layout/venn1"/>
    <dgm:cxn modelId="{88EF0B43-72AD-A94B-893A-FB7FA682AF89}" type="presOf" srcId="{1BAD8522-E1D8-4100-9F9C-B922C6893C90}" destId="{704D0448-3B24-4D80-A62A-82D53BD2C2F7}" srcOrd="0" destOrd="0" presId="urn:microsoft.com/office/officeart/2005/8/layout/venn1"/>
    <dgm:cxn modelId="{58B63ADD-6CB4-4181-ADBB-3F961B5EAB75}" srcId="{1BAD8522-E1D8-4100-9F9C-B922C6893C90}" destId="{EC912083-46BA-47EC-834F-B53C28E6D0BD}" srcOrd="0" destOrd="0" parTransId="{F1078060-4F1D-4792-900A-9DC3C71D1776}" sibTransId="{B4159C30-DBE3-473F-B6E7-4D39883C930F}"/>
    <dgm:cxn modelId="{A0B116EC-5B63-4691-9323-4A82346E6531}" srcId="{EC912083-46BA-47EC-834F-B53C28E6D0BD}" destId="{71DB8A13-6225-4061-8BE7-6AE5C06A9D70}" srcOrd="1" destOrd="0" parTransId="{FF290305-ABCE-4EF0-BC94-65F6281BDF15}" sibTransId="{6029C3EC-8287-4BB2-A3AE-C797D5B72E2D}"/>
    <dgm:cxn modelId="{9E7A040F-E29F-4C40-9FB9-77A06495E0BA}" type="presOf" srcId="{190C37DF-CCFE-4AE0-8B03-6025BB3A77AF}" destId="{9113EAB0-FA73-4896-AB8C-8976B72E1423}" srcOrd="0" destOrd="1" presId="urn:microsoft.com/office/officeart/2005/8/layout/venn1"/>
    <dgm:cxn modelId="{5A9B3B4C-6A04-7346-B1E8-6B88C4F26E2A}" type="presOf" srcId="{54E31E14-3683-FA43-B8FB-E5A3850CAEB2}" destId="{9113EAB0-FA73-4896-AB8C-8976B72E1423}" srcOrd="0" destOrd="2" presId="urn:microsoft.com/office/officeart/2005/8/layout/venn1"/>
    <dgm:cxn modelId="{F3ABB641-220F-0A43-A3EB-E22D3820CDA1}" type="presOf" srcId="{9DF91A36-080E-4773-9E5B-B9248FC8C422}" destId="{D3A4150F-EA6D-4FBF-A2C9-C7C1952DE758}" srcOrd="0" destOrd="3" presId="urn:microsoft.com/office/officeart/2005/8/layout/venn1"/>
    <dgm:cxn modelId="{F0E613BA-221F-3B41-BA3C-8388CDBFB9F2}" type="presOf" srcId="{92E41CC5-A69E-48AC-83CC-238366019E2C}" destId="{B5E5A456-A662-4F5C-90A8-6357F00CE43C}" srcOrd="0" destOrd="1" presId="urn:microsoft.com/office/officeart/2005/8/layout/venn1"/>
    <dgm:cxn modelId="{294DD054-1358-E04E-9E8E-EAA06C978B24}" type="presOf" srcId="{7F3EA6EC-954C-6F4C-914B-8DA8BCBC1014}" destId="{E1B3ADBD-0B1F-492E-851D-833ED94941C0}" srcOrd="1" destOrd="2" presId="urn:microsoft.com/office/officeart/2005/8/layout/venn1"/>
    <dgm:cxn modelId="{AAD415A9-6971-4C21-BBCC-8CD0BC8727B5}" srcId="{1BAD8522-E1D8-4100-9F9C-B922C6893C90}" destId="{1E1A8527-A3B0-4204-9526-E7C9685F8CBD}" srcOrd="3" destOrd="0" parTransId="{F7FCF020-7ACD-4A24-BC78-D1D976F069E0}" sibTransId="{45220C32-92E3-4D99-B720-31149B16D515}"/>
    <dgm:cxn modelId="{786404EA-6FBB-0F4A-84C6-EDBCAEC09F48}" type="presOf" srcId="{71DB8A13-6225-4061-8BE7-6AE5C06A9D70}" destId="{C29A7D3D-C70F-4DC9-A146-EE1832BE1F1C}" srcOrd="1" destOrd="2" presId="urn:microsoft.com/office/officeart/2005/8/layout/venn1"/>
    <dgm:cxn modelId="{B94033C5-711D-7445-8A0E-45203C34A50B}" type="presParOf" srcId="{704D0448-3B24-4D80-A62A-82D53BD2C2F7}" destId="{48D49D44-F190-4ACE-A835-B8ADA6E20A8E}" srcOrd="0" destOrd="0" presId="urn:microsoft.com/office/officeart/2005/8/layout/venn1"/>
    <dgm:cxn modelId="{D44C448B-FA0F-0742-A58B-4D03A7643428}" type="presParOf" srcId="{704D0448-3B24-4D80-A62A-82D53BD2C2F7}" destId="{C29A7D3D-C70F-4DC9-A146-EE1832BE1F1C}" srcOrd="1" destOrd="0" presId="urn:microsoft.com/office/officeart/2005/8/layout/venn1"/>
    <dgm:cxn modelId="{559A085F-CEB8-844A-BD12-F717B795C432}" type="presParOf" srcId="{704D0448-3B24-4D80-A62A-82D53BD2C2F7}" destId="{9113EAB0-FA73-4896-AB8C-8976B72E1423}" srcOrd="2" destOrd="0" presId="urn:microsoft.com/office/officeart/2005/8/layout/venn1"/>
    <dgm:cxn modelId="{001F76F3-BD88-CF49-A926-EE24953EF155}" type="presParOf" srcId="{704D0448-3B24-4D80-A62A-82D53BD2C2F7}" destId="{53652C65-6D92-4D41-8BAC-D8680B5DE830}" srcOrd="3" destOrd="0" presId="urn:microsoft.com/office/officeart/2005/8/layout/venn1"/>
    <dgm:cxn modelId="{AC2A6A6C-0B83-EC4F-93A2-EA9361040A6A}" type="presParOf" srcId="{704D0448-3B24-4D80-A62A-82D53BD2C2F7}" destId="{D3A4150F-EA6D-4FBF-A2C9-C7C1952DE758}" srcOrd="4" destOrd="0" presId="urn:microsoft.com/office/officeart/2005/8/layout/venn1"/>
    <dgm:cxn modelId="{A9448314-6C66-CC45-8BDC-B2389A90CB46}" type="presParOf" srcId="{704D0448-3B24-4D80-A62A-82D53BD2C2F7}" destId="{5E446F3A-1A8D-4DFA-AD90-3C911617AE95}" srcOrd="5" destOrd="0" presId="urn:microsoft.com/office/officeart/2005/8/layout/venn1"/>
    <dgm:cxn modelId="{FC8F49D9-2E19-B84B-AE88-EF44CD613AAA}" type="presParOf" srcId="{704D0448-3B24-4D80-A62A-82D53BD2C2F7}" destId="{B5E5A456-A662-4F5C-90A8-6357F00CE43C}" srcOrd="6" destOrd="0" presId="urn:microsoft.com/office/officeart/2005/8/layout/venn1"/>
    <dgm:cxn modelId="{DD67A7A8-09D9-6D4D-913A-641C3505E19E}" type="presParOf" srcId="{704D0448-3B24-4D80-A62A-82D53BD2C2F7}" destId="{E1B3ADBD-0B1F-492E-851D-833ED94941C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accent3_5" csCatId="accent3" phldr="1"/>
      <dgm:spPr/>
      <dgm:t>
        <a:bodyPr/>
        <a:lstStyle/>
        <a:p>
          <a:endParaRPr lang="en-US"/>
        </a:p>
      </dgm:t>
    </dgm:pt>
    <dgm:pt modelId="{EC912083-46BA-47EC-834F-B53C28E6D0BD}">
      <dgm:prSet phldrT="[Text]" custT="1"/>
      <dgm:spPr/>
      <dgm:t>
        <a:bodyPr/>
        <a:lstStyle/>
        <a:p>
          <a:r>
            <a:rPr lang="en-US" sz="1600" baseline="0" dirty="0" smtClean="0"/>
            <a:t>Disease</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600" dirty="0" smtClean="0"/>
            <a:t>Dimension</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600" dirty="0" smtClean="0"/>
            <a:t>Life Story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600" dirty="0" smtClean="0"/>
            <a:t>Behavior</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92E41CC5-A69E-48AC-83CC-238366019E2C}">
      <dgm:prSet phldrT="[Text]" custT="1"/>
      <dgm:spPr/>
      <dgm:t>
        <a:bodyPr lIns="91440"/>
        <a:lstStyle/>
        <a:p>
          <a:r>
            <a:rPr lang="en-US" sz="1400" dirty="0" smtClean="0"/>
            <a:t>The goal is to rescript.</a:t>
          </a:r>
          <a:endParaRPr lang="en-US" sz="1400" dirty="0"/>
        </a:p>
      </dgm:t>
    </dgm:pt>
    <dgm:pt modelId="{723B8238-6919-4A56-8ECF-9B9A0C4B97FE}" type="parTrans" cxnId="{F1BA6508-69B2-4FC0-9AEF-C99FBD632D72}">
      <dgm:prSet/>
      <dgm:spPr/>
      <dgm:t>
        <a:bodyPr/>
        <a:lstStyle/>
        <a:p>
          <a:endParaRPr lang="en-US"/>
        </a:p>
      </dgm:t>
    </dgm:pt>
    <dgm:pt modelId="{32A69BE9-AEF6-4FCA-BC11-01C5A74E57B9}" type="sibTrans" cxnId="{F1BA6508-69B2-4FC0-9AEF-C99FBD632D72}">
      <dgm:prSet/>
      <dgm:spPr/>
      <dgm:t>
        <a:bodyPr/>
        <a:lstStyle/>
        <a:p>
          <a:endParaRPr lang="en-US"/>
        </a:p>
      </dgm:t>
    </dgm:pt>
    <dgm:pt modelId="{90C361AA-2018-4C64-85B8-1B02D7294D52}">
      <dgm:prSet phldrT="[Text]" custT="1"/>
      <dgm:spPr/>
      <dgm:t>
        <a:bodyPr lIns="91440"/>
        <a:lstStyle/>
        <a:p>
          <a:r>
            <a:rPr lang="en-US" sz="1400" dirty="0" smtClean="0"/>
            <a:t>The goal is to interrupt or to convert.</a:t>
          </a:r>
          <a:endParaRPr lang="en-US" sz="1400" dirty="0"/>
        </a:p>
      </dgm:t>
    </dgm:pt>
    <dgm:pt modelId="{603F6C7C-3E9A-4081-9D7D-12468E39DCBF}" type="parTrans" cxnId="{F1CEBBAC-F2DA-4BD1-BF64-7DDF61C90F3E}">
      <dgm:prSet/>
      <dgm:spPr/>
      <dgm:t>
        <a:bodyPr/>
        <a:lstStyle/>
        <a:p>
          <a:endParaRPr lang="en-US"/>
        </a:p>
      </dgm:t>
    </dgm:pt>
    <dgm:pt modelId="{D92F56F2-96E7-4FFE-ACBD-C0925B3382A1}" type="sibTrans" cxnId="{F1CEBBAC-F2DA-4BD1-BF64-7DDF61C90F3E}">
      <dgm:prSet/>
      <dgm:spPr/>
      <dgm:t>
        <a:bodyPr/>
        <a:lstStyle/>
        <a:p>
          <a:endParaRPr lang="en-US"/>
        </a:p>
      </dgm:t>
    </dgm:pt>
    <dgm:pt modelId="{190C37DF-CCFE-4AE0-8B03-6025BB3A77AF}">
      <dgm:prSet phldrT="[Text]" custT="1"/>
      <dgm:spPr/>
      <dgm:t>
        <a:bodyPr lIns="91440"/>
        <a:lstStyle/>
        <a:p>
          <a:r>
            <a:rPr lang="en-US" sz="1400" dirty="0" smtClean="0"/>
            <a:t>The goal is to guide.</a:t>
          </a:r>
          <a:endParaRPr lang="en-US" sz="1400" dirty="0"/>
        </a:p>
      </dgm:t>
    </dgm:pt>
    <dgm:pt modelId="{67E77B2F-D424-4E30-B065-1F985D463ADA}" type="parTrans" cxnId="{3557A156-06E6-46CA-B523-457E2B4D75BB}">
      <dgm:prSet/>
      <dgm:spPr/>
      <dgm:t>
        <a:bodyPr/>
        <a:lstStyle/>
        <a:p>
          <a:endParaRPr lang="en-US"/>
        </a:p>
      </dgm:t>
    </dgm:pt>
    <dgm:pt modelId="{8D377E57-C52B-40C3-ACA8-B71344ED3355}" type="sibTrans" cxnId="{3557A156-06E6-46CA-B523-457E2B4D75BB}">
      <dgm:prSet/>
      <dgm:spPr/>
      <dgm:t>
        <a:bodyPr/>
        <a:lstStyle/>
        <a:p>
          <a:endParaRPr lang="en-US"/>
        </a:p>
      </dgm:t>
    </dgm:pt>
    <dgm:pt modelId="{5B68F81C-94D5-4C30-A8C0-261049DB5627}">
      <dgm:prSet phldrT="[Text]" custT="1"/>
      <dgm:spPr/>
      <dgm:t>
        <a:bodyPr lIns="91440"/>
        <a:lstStyle/>
        <a:p>
          <a:r>
            <a:rPr lang="en-US" sz="1400" baseline="0" dirty="0" smtClean="0"/>
            <a:t>The goal is to support and cure, e.g. with medication</a:t>
          </a:r>
          <a:endParaRPr lang="en-US" sz="1400" baseline="0" dirty="0"/>
        </a:p>
      </dgm:t>
    </dgm:pt>
    <dgm:pt modelId="{2F1F41A7-8F8A-4827-A279-FC6C97F182E0}" type="parTrans" cxnId="{A837D273-7392-4AB2-A1EB-B0E9EB732A27}">
      <dgm:prSet/>
      <dgm:spPr/>
      <dgm:t>
        <a:bodyPr/>
        <a:lstStyle/>
        <a:p>
          <a:endParaRPr lang="en-US"/>
        </a:p>
      </dgm:t>
    </dgm:pt>
    <dgm:pt modelId="{5E99ECD8-E2FB-4521-AED0-9A90FF19CBE3}" type="sibTrans" cxnId="{A837D273-7392-4AB2-A1EB-B0E9EB732A27}">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LinFactNeighborX="3140" custLinFactNeighborY="63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LinFactNeighborX="-7661"/>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1071FD60-2336-4B49-8701-3A7BCE4D930C}" type="presOf" srcId="{EE33DF1E-8F9C-4334-A6A3-B26F6CC659C7}" destId="{5E446F3A-1A8D-4DFA-AD90-3C911617AE95}" srcOrd="1" destOrd="0" presId="urn:microsoft.com/office/officeart/2005/8/layout/venn1"/>
    <dgm:cxn modelId="{58B63ADD-6CB4-4181-ADBB-3F961B5EAB75}" srcId="{1BAD8522-E1D8-4100-9F9C-B922C6893C90}" destId="{EC912083-46BA-47EC-834F-B53C28E6D0BD}" srcOrd="0" destOrd="0" parTransId="{F1078060-4F1D-4792-900A-9DC3C71D1776}" sibTransId="{B4159C30-DBE3-473F-B6E7-4D39883C930F}"/>
    <dgm:cxn modelId="{AAD415A9-6971-4C21-BBCC-8CD0BC8727B5}" srcId="{1BAD8522-E1D8-4100-9F9C-B922C6893C90}" destId="{1E1A8527-A3B0-4204-9526-E7C9685F8CBD}" srcOrd="3" destOrd="0" parTransId="{F7FCF020-7ACD-4A24-BC78-D1D976F069E0}" sibTransId="{45220C32-92E3-4D99-B720-31149B16D515}"/>
    <dgm:cxn modelId="{154C0B13-7304-B842-B7CA-766D00194D2D}" type="presOf" srcId="{F0ED2BDD-5EFF-4B2D-AF97-3470E2C34E25}" destId="{53652C65-6D92-4D41-8BAC-D8680B5DE830}" srcOrd="1" destOrd="0" presId="urn:microsoft.com/office/officeart/2005/8/layout/venn1"/>
    <dgm:cxn modelId="{97029F95-933C-8D4B-99FE-80164586BFB7}" type="presOf" srcId="{190C37DF-CCFE-4AE0-8B03-6025BB3A77AF}" destId="{53652C65-6D92-4D41-8BAC-D8680B5DE830}" srcOrd="1" destOrd="1" presId="urn:microsoft.com/office/officeart/2005/8/layout/venn1"/>
    <dgm:cxn modelId="{90E97AAB-1B7E-B048-BD55-DEC20D511C0D}" type="presOf" srcId="{5B68F81C-94D5-4C30-A8C0-261049DB5627}" destId="{48D49D44-F190-4ACE-A835-B8ADA6E20A8E}" srcOrd="0" destOrd="1" presId="urn:microsoft.com/office/officeart/2005/8/layout/venn1"/>
    <dgm:cxn modelId="{61B1256C-AA2F-3542-B5C6-15EBA7B29CDF}" type="presOf" srcId="{EC912083-46BA-47EC-834F-B53C28E6D0BD}" destId="{48D49D44-F190-4ACE-A835-B8ADA6E20A8E}" srcOrd="0" destOrd="0" presId="urn:microsoft.com/office/officeart/2005/8/layout/venn1"/>
    <dgm:cxn modelId="{25A855EA-3E20-7F4E-AE1B-C65A99E666F1}" type="presOf" srcId="{90C361AA-2018-4C64-85B8-1B02D7294D52}" destId="{5E446F3A-1A8D-4DFA-AD90-3C911617AE95}" srcOrd="1" destOrd="1" presId="urn:microsoft.com/office/officeart/2005/8/layout/venn1"/>
    <dgm:cxn modelId="{ABBF7CDA-6D7F-A142-B2DF-E3F634249D67}" type="presOf" srcId="{190C37DF-CCFE-4AE0-8B03-6025BB3A77AF}" destId="{9113EAB0-FA73-4896-AB8C-8976B72E1423}" srcOrd="0" destOrd="1" presId="urn:microsoft.com/office/officeart/2005/8/layout/venn1"/>
    <dgm:cxn modelId="{AD88D87B-7718-1048-BB87-9B7A6CE1CC76}" type="presOf" srcId="{92E41CC5-A69E-48AC-83CC-238366019E2C}" destId="{B5E5A456-A662-4F5C-90A8-6357F00CE43C}" srcOrd="0" destOrd="1" presId="urn:microsoft.com/office/officeart/2005/8/layout/venn1"/>
    <dgm:cxn modelId="{632BA2E4-FE1F-534A-B7B3-F42E27BAEA56}" type="presOf" srcId="{F0ED2BDD-5EFF-4B2D-AF97-3470E2C34E25}" destId="{9113EAB0-FA73-4896-AB8C-8976B72E1423}" srcOrd="0" destOrd="0" presId="urn:microsoft.com/office/officeart/2005/8/layout/venn1"/>
    <dgm:cxn modelId="{E010388B-BAB0-B643-A310-CB27CA456F43}" type="presOf" srcId="{5B68F81C-94D5-4C30-A8C0-261049DB5627}" destId="{C29A7D3D-C70F-4DC9-A146-EE1832BE1F1C}" srcOrd="1" destOrd="1" presId="urn:microsoft.com/office/officeart/2005/8/layout/venn1"/>
    <dgm:cxn modelId="{68C976F4-8996-704D-B68A-740E09163505}" type="presOf" srcId="{EC912083-46BA-47EC-834F-B53C28E6D0BD}" destId="{C29A7D3D-C70F-4DC9-A146-EE1832BE1F1C}" srcOrd="1" destOrd="0" presId="urn:microsoft.com/office/officeart/2005/8/layout/venn1"/>
    <dgm:cxn modelId="{1FE7D4F4-FF68-3343-88C7-B604C120C85B}" type="presOf" srcId="{90C361AA-2018-4C64-85B8-1B02D7294D52}" destId="{D3A4150F-EA6D-4FBF-A2C9-C7C1952DE758}" srcOrd="0" destOrd="1" presId="urn:microsoft.com/office/officeart/2005/8/layout/venn1"/>
    <dgm:cxn modelId="{5A465576-A892-AB45-BF20-AB02B7EDEBED}" type="presOf" srcId="{92E41CC5-A69E-48AC-83CC-238366019E2C}" destId="{E1B3ADBD-0B1F-492E-851D-833ED94941C0}" srcOrd="1" destOrd="1" presId="urn:microsoft.com/office/officeart/2005/8/layout/venn1"/>
    <dgm:cxn modelId="{17FB83F0-2F8F-4FF0-B937-9220DFDF4A9F}" srcId="{1BAD8522-E1D8-4100-9F9C-B922C6893C90}" destId="{EE33DF1E-8F9C-4334-A6A3-B26F6CC659C7}" srcOrd="2" destOrd="0" parTransId="{7089E595-419A-443B-BD31-B556AE9E259C}" sibTransId="{DB4F21EA-D11D-4A25-BF88-2413959F8ED0}"/>
    <dgm:cxn modelId="{94D859B3-F848-2046-9AC5-F1D65056F68F}" type="presOf" srcId="{1E1A8527-A3B0-4204-9526-E7C9685F8CBD}" destId="{B5E5A456-A662-4F5C-90A8-6357F00CE43C}" srcOrd="0" destOrd="0" presId="urn:microsoft.com/office/officeart/2005/8/layout/venn1"/>
    <dgm:cxn modelId="{F1CEBBAC-F2DA-4BD1-BF64-7DDF61C90F3E}" srcId="{EE33DF1E-8F9C-4334-A6A3-B26F6CC659C7}" destId="{90C361AA-2018-4C64-85B8-1B02D7294D52}" srcOrd="0" destOrd="0" parTransId="{603F6C7C-3E9A-4081-9D7D-12468E39DCBF}" sibTransId="{D92F56F2-96E7-4FFE-ACBD-C0925B3382A1}"/>
    <dgm:cxn modelId="{D45D14BE-2893-434A-951C-FBF7E2B85EBA}" type="presOf" srcId="{EE33DF1E-8F9C-4334-A6A3-B26F6CC659C7}" destId="{D3A4150F-EA6D-4FBF-A2C9-C7C1952DE758}" srcOrd="0" destOrd="0" presId="urn:microsoft.com/office/officeart/2005/8/layout/venn1"/>
    <dgm:cxn modelId="{3557A156-06E6-46CA-B523-457E2B4D75BB}" srcId="{F0ED2BDD-5EFF-4B2D-AF97-3470E2C34E25}" destId="{190C37DF-CCFE-4AE0-8B03-6025BB3A77AF}" srcOrd="0" destOrd="0" parTransId="{67E77B2F-D424-4E30-B065-1F985D463ADA}" sibTransId="{8D377E57-C52B-40C3-ACA8-B71344ED3355}"/>
    <dgm:cxn modelId="{A837D273-7392-4AB2-A1EB-B0E9EB732A27}" srcId="{EC912083-46BA-47EC-834F-B53C28E6D0BD}" destId="{5B68F81C-94D5-4C30-A8C0-261049DB5627}" srcOrd="0" destOrd="0" parTransId="{2F1F41A7-8F8A-4827-A279-FC6C97F182E0}" sibTransId="{5E99ECD8-E2FB-4521-AED0-9A90FF19CBE3}"/>
    <dgm:cxn modelId="{F016BFB9-37DA-4093-BD60-A308E45ECEEC}" srcId="{1BAD8522-E1D8-4100-9F9C-B922C6893C90}" destId="{F0ED2BDD-5EFF-4B2D-AF97-3470E2C34E25}" srcOrd="1" destOrd="0" parTransId="{7BF5762E-CA5A-4A96-8A1D-4699EADF930C}" sibTransId="{6D32A681-E82D-4E18-A176-1E4E849D3EF8}"/>
    <dgm:cxn modelId="{68BEC2EE-3C64-6041-98AB-2A9038803457}" type="presOf" srcId="{1BAD8522-E1D8-4100-9F9C-B922C6893C90}" destId="{704D0448-3B24-4D80-A62A-82D53BD2C2F7}" srcOrd="0" destOrd="0" presId="urn:microsoft.com/office/officeart/2005/8/layout/venn1"/>
    <dgm:cxn modelId="{2EFD6673-7E15-F54B-A441-AADDD9D722C0}" type="presOf" srcId="{1E1A8527-A3B0-4204-9526-E7C9685F8CBD}" destId="{E1B3ADBD-0B1F-492E-851D-833ED94941C0}" srcOrd="1" destOrd="0" presId="urn:microsoft.com/office/officeart/2005/8/layout/venn1"/>
    <dgm:cxn modelId="{F1BA6508-69B2-4FC0-9AEF-C99FBD632D72}" srcId="{1E1A8527-A3B0-4204-9526-E7C9685F8CBD}" destId="{92E41CC5-A69E-48AC-83CC-238366019E2C}" srcOrd="0" destOrd="0" parTransId="{723B8238-6919-4A56-8ECF-9B9A0C4B97FE}" sibTransId="{32A69BE9-AEF6-4FCA-BC11-01C5A74E57B9}"/>
    <dgm:cxn modelId="{3A23C1C0-7CE0-3B47-9AA1-1B42B4C2F319}" type="presParOf" srcId="{704D0448-3B24-4D80-A62A-82D53BD2C2F7}" destId="{48D49D44-F190-4ACE-A835-B8ADA6E20A8E}" srcOrd="0" destOrd="0" presId="urn:microsoft.com/office/officeart/2005/8/layout/venn1"/>
    <dgm:cxn modelId="{C2C69915-696A-F341-B445-16C48EA85CCC}" type="presParOf" srcId="{704D0448-3B24-4D80-A62A-82D53BD2C2F7}" destId="{C29A7D3D-C70F-4DC9-A146-EE1832BE1F1C}" srcOrd="1" destOrd="0" presId="urn:microsoft.com/office/officeart/2005/8/layout/venn1"/>
    <dgm:cxn modelId="{0473F870-EA70-9F4D-8678-A19DE4A29BEF}" type="presParOf" srcId="{704D0448-3B24-4D80-A62A-82D53BD2C2F7}" destId="{9113EAB0-FA73-4896-AB8C-8976B72E1423}" srcOrd="2" destOrd="0" presId="urn:microsoft.com/office/officeart/2005/8/layout/venn1"/>
    <dgm:cxn modelId="{5F1A383F-E266-9C49-8A45-41AA1D044E21}" type="presParOf" srcId="{704D0448-3B24-4D80-A62A-82D53BD2C2F7}" destId="{53652C65-6D92-4D41-8BAC-D8680B5DE830}" srcOrd="3" destOrd="0" presId="urn:microsoft.com/office/officeart/2005/8/layout/venn1"/>
    <dgm:cxn modelId="{E9459A81-8771-2943-8377-4B1C5326BD69}" type="presParOf" srcId="{704D0448-3B24-4D80-A62A-82D53BD2C2F7}" destId="{D3A4150F-EA6D-4FBF-A2C9-C7C1952DE758}" srcOrd="4" destOrd="0" presId="urn:microsoft.com/office/officeart/2005/8/layout/venn1"/>
    <dgm:cxn modelId="{C8B44684-4DBD-0744-8963-9CFAC814B160}" type="presParOf" srcId="{704D0448-3B24-4D80-A62A-82D53BD2C2F7}" destId="{5E446F3A-1A8D-4DFA-AD90-3C911617AE95}" srcOrd="5" destOrd="0" presId="urn:microsoft.com/office/officeart/2005/8/layout/venn1"/>
    <dgm:cxn modelId="{D07438CD-F9EB-1C4E-AFE1-D29862D529A7}" type="presParOf" srcId="{704D0448-3B24-4D80-A62A-82D53BD2C2F7}" destId="{B5E5A456-A662-4F5C-90A8-6357F00CE43C}" srcOrd="6" destOrd="0" presId="urn:microsoft.com/office/officeart/2005/8/layout/venn1"/>
    <dgm:cxn modelId="{48DCE11C-A00F-0D4C-A761-35B1F671AE4D}" type="presParOf" srcId="{704D0448-3B24-4D80-A62A-82D53BD2C2F7}" destId="{E1B3ADBD-0B1F-492E-851D-833ED94941C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AD8522-E1D8-4100-9F9C-B922C6893C90}" type="doc">
      <dgm:prSet loTypeId="urn:microsoft.com/office/officeart/2005/8/layout/venn1" loCatId="relationship" qsTypeId="urn:microsoft.com/office/officeart/2005/8/quickstyle/simple2" qsCatId="simple" csTypeId="urn:microsoft.com/office/officeart/2005/8/colors/accent3_5" csCatId="accent3" phldr="1"/>
      <dgm:spPr/>
      <dgm:t>
        <a:bodyPr/>
        <a:lstStyle/>
        <a:p>
          <a:endParaRPr lang="en-US"/>
        </a:p>
      </dgm:t>
    </dgm:pt>
    <dgm:pt modelId="{EC912083-46BA-47EC-834F-B53C28E6D0BD}">
      <dgm:prSet phldrT="[Text]" custT="1"/>
      <dgm:spPr/>
      <dgm:t>
        <a:bodyPr/>
        <a:lstStyle/>
        <a:p>
          <a:r>
            <a:rPr lang="en-US" sz="1600" baseline="0" dirty="0" smtClean="0"/>
            <a:t>Disease</a:t>
          </a:r>
          <a:endParaRPr lang="en-US" sz="1600" baseline="0" dirty="0"/>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F0ED2BDD-5EFF-4B2D-AF97-3470E2C34E25}">
      <dgm:prSet phldrT="[Text]" custT="1"/>
      <dgm:spPr/>
      <dgm:t>
        <a:bodyPr/>
        <a:lstStyle/>
        <a:p>
          <a:r>
            <a:rPr lang="en-US" sz="1600" dirty="0" smtClean="0"/>
            <a:t>Dimensions</a:t>
          </a:r>
          <a:endParaRPr lang="en-US" sz="1600" dirty="0"/>
        </a:p>
      </dgm:t>
    </dgm:pt>
    <dgm:pt modelId="{7BF5762E-CA5A-4A96-8A1D-4699EADF930C}" type="parTrans" cxnId="{F016BFB9-37DA-4093-BD60-A308E45ECEEC}">
      <dgm:prSet/>
      <dgm:spPr/>
      <dgm:t>
        <a:bodyPr/>
        <a:lstStyle/>
        <a:p>
          <a:endParaRPr lang="en-US"/>
        </a:p>
      </dgm:t>
    </dgm:pt>
    <dgm:pt modelId="{6D32A681-E82D-4E18-A176-1E4E849D3EF8}" type="sibTrans" cxnId="{F016BFB9-37DA-4093-BD60-A308E45ECEEC}">
      <dgm:prSet/>
      <dgm:spPr/>
      <dgm:t>
        <a:bodyPr/>
        <a:lstStyle/>
        <a:p>
          <a:endParaRPr lang="en-US"/>
        </a:p>
      </dgm:t>
    </dgm:pt>
    <dgm:pt modelId="{1E1A8527-A3B0-4204-9526-E7C9685F8CBD}">
      <dgm:prSet phldrT="[Text]" custT="1"/>
      <dgm:spPr/>
      <dgm:t>
        <a:bodyPr/>
        <a:lstStyle/>
        <a:p>
          <a:r>
            <a:rPr lang="en-US" sz="1600" dirty="0" smtClean="0"/>
            <a:t>Life Story</a:t>
          </a:r>
          <a:endParaRPr lang="en-US" sz="1600" dirty="0"/>
        </a:p>
      </dgm:t>
    </dgm:pt>
    <dgm:pt modelId="{F7FCF020-7ACD-4A24-BC78-D1D976F069E0}" type="parTrans" cxnId="{AAD415A9-6971-4C21-BBCC-8CD0BC8727B5}">
      <dgm:prSet/>
      <dgm:spPr/>
      <dgm:t>
        <a:bodyPr/>
        <a:lstStyle/>
        <a:p>
          <a:endParaRPr lang="en-US"/>
        </a:p>
      </dgm:t>
    </dgm:pt>
    <dgm:pt modelId="{45220C32-92E3-4D99-B720-31149B16D515}" type="sibTrans" cxnId="{AAD415A9-6971-4C21-BBCC-8CD0BC8727B5}">
      <dgm:prSet/>
      <dgm:spPr/>
      <dgm:t>
        <a:bodyPr/>
        <a:lstStyle/>
        <a:p>
          <a:endParaRPr lang="en-US"/>
        </a:p>
      </dgm:t>
    </dgm:pt>
    <dgm:pt modelId="{EE33DF1E-8F9C-4334-A6A3-B26F6CC659C7}">
      <dgm:prSet phldrT="[Text]" custT="1"/>
      <dgm:spPr/>
      <dgm:t>
        <a:bodyPr/>
        <a:lstStyle/>
        <a:p>
          <a:r>
            <a:rPr lang="en-US" sz="1600" dirty="0" smtClean="0"/>
            <a:t>Behavior</a:t>
          </a:r>
          <a:endParaRPr lang="en-US" sz="1600" dirty="0"/>
        </a:p>
      </dgm:t>
    </dgm:pt>
    <dgm:pt modelId="{7089E595-419A-443B-BD31-B556AE9E259C}" type="parTrans" cxnId="{17FB83F0-2F8F-4FF0-B937-9220DFDF4A9F}">
      <dgm:prSet/>
      <dgm:spPr/>
      <dgm:t>
        <a:bodyPr/>
        <a:lstStyle/>
        <a:p>
          <a:endParaRPr lang="en-US"/>
        </a:p>
      </dgm:t>
    </dgm:pt>
    <dgm:pt modelId="{DB4F21EA-D11D-4A25-BF88-2413959F8ED0}" type="sibTrans" cxnId="{17FB83F0-2F8F-4FF0-B937-9220DFDF4A9F}">
      <dgm:prSet/>
      <dgm:spPr/>
      <dgm:t>
        <a:bodyPr/>
        <a:lstStyle/>
        <a:p>
          <a:endParaRPr lang="en-US"/>
        </a:p>
      </dgm:t>
    </dgm:pt>
    <dgm:pt modelId="{92E41CC5-A69E-48AC-83CC-238366019E2C}">
      <dgm:prSet phldrT="[Text]" custT="1"/>
      <dgm:spPr/>
      <dgm:t>
        <a:bodyPr lIns="91440"/>
        <a:lstStyle/>
        <a:p>
          <a:r>
            <a:rPr lang="en-US" sz="1100" dirty="0" smtClean="0"/>
            <a:t>“What the patient </a:t>
          </a:r>
          <a:r>
            <a:rPr lang="en-US" sz="1100" u="sng" dirty="0" smtClean="0"/>
            <a:t>encounters</a:t>
          </a:r>
          <a:r>
            <a:rPr lang="en-US" sz="1100" dirty="0" smtClean="0"/>
            <a:t>.”</a:t>
          </a:r>
          <a:endParaRPr lang="en-US" sz="1100" dirty="0"/>
        </a:p>
      </dgm:t>
    </dgm:pt>
    <dgm:pt modelId="{723B8238-6919-4A56-8ECF-9B9A0C4B97FE}" type="parTrans" cxnId="{F1BA6508-69B2-4FC0-9AEF-C99FBD632D72}">
      <dgm:prSet/>
      <dgm:spPr/>
      <dgm:t>
        <a:bodyPr/>
        <a:lstStyle/>
        <a:p>
          <a:endParaRPr lang="en-US"/>
        </a:p>
      </dgm:t>
    </dgm:pt>
    <dgm:pt modelId="{32A69BE9-AEF6-4FCA-BC11-01C5A74E57B9}" type="sibTrans" cxnId="{F1BA6508-69B2-4FC0-9AEF-C99FBD632D72}">
      <dgm:prSet/>
      <dgm:spPr/>
      <dgm:t>
        <a:bodyPr/>
        <a:lstStyle/>
        <a:p>
          <a:endParaRPr lang="en-US"/>
        </a:p>
      </dgm:t>
    </dgm:pt>
    <dgm:pt modelId="{90C361AA-2018-4C64-85B8-1B02D7294D52}">
      <dgm:prSet phldrT="[Text]" custT="1"/>
      <dgm:spPr/>
      <dgm:t>
        <a:bodyPr lIns="91440"/>
        <a:lstStyle/>
        <a:p>
          <a:r>
            <a:rPr lang="en-US" sz="1100" dirty="0" smtClean="0"/>
            <a:t>“What the patient </a:t>
          </a:r>
          <a:r>
            <a:rPr lang="en-US" sz="1100" u="sng" dirty="0" smtClean="0"/>
            <a:t>does</a:t>
          </a:r>
          <a:r>
            <a:rPr lang="en-US" sz="1100" dirty="0" smtClean="0"/>
            <a:t>.”</a:t>
          </a:r>
          <a:endParaRPr lang="en-US" sz="1100" dirty="0"/>
        </a:p>
      </dgm:t>
    </dgm:pt>
    <dgm:pt modelId="{603F6C7C-3E9A-4081-9D7D-12468E39DCBF}" type="parTrans" cxnId="{F1CEBBAC-F2DA-4BD1-BF64-7DDF61C90F3E}">
      <dgm:prSet/>
      <dgm:spPr/>
      <dgm:t>
        <a:bodyPr/>
        <a:lstStyle/>
        <a:p>
          <a:endParaRPr lang="en-US"/>
        </a:p>
      </dgm:t>
    </dgm:pt>
    <dgm:pt modelId="{D92F56F2-96E7-4FFE-ACBD-C0925B3382A1}" type="sibTrans" cxnId="{F1CEBBAC-F2DA-4BD1-BF64-7DDF61C90F3E}">
      <dgm:prSet/>
      <dgm:spPr/>
      <dgm:t>
        <a:bodyPr/>
        <a:lstStyle/>
        <a:p>
          <a:endParaRPr lang="en-US"/>
        </a:p>
      </dgm:t>
    </dgm:pt>
    <dgm:pt modelId="{190C37DF-CCFE-4AE0-8B03-6025BB3A77AF}">
      <dgm:prSet phldrT="[Text]" custT="1"/>
      <dgm:spPr/>
      <dgm:t>
        <a:bodyPr lIns="91440"/>
        <a:lstStyle/>
        <a:p>
          <a:r>
            <a:rPr lang="en-US" sz="1200" dirty="0" smtClean="0"/>
            <a:t>“Who the patient </a:t>
          </a:r>
          <a:r>
            <a:rPr lang="en-US" sz="1200" u="sng" dirty="0" smtClean="0"/>
            <a:t>is</a:t>
          </a:r>
          <a:r>
            <a:rPr lang="en-US" sz="1200" dirty="0" smtClean="0"/>
            <a:t>.”</a:t>
          </a:r>
          <a:endParaRPr lang="en-US" sz="1200" dirty="0"/>
        </a:p>
      </dgm:t>
    </dgm:pt>
    <dgm:pt modelId="{67E77B2F-D424-4E30-B065-1F985D463ADA}" type="parTrans" cxnId="{3557A156-06E6-46CA-B523-457E2B4D75BB}">
      <dgm:prSet/>
      <dgm:spPr/>
      <dgm:t>
        <a:bodyPr/>
        <a:lstStyle/>
        <a:p>
          <a:endParaRPr lang="en-US"/>
        </a:p>
      </dgm:t>
    </dgm:pt>
    <dgm:pt modelId="{8D377E57-C52B-40C3-ACA8-B71344ED3355}" type="sibTrans" cxnId="{3557A156-06E6-46CA-B523-457E2B4D75BB}">
      <dgm:prSet/>
      <dgm:spPr/>
      <dgm:t>
        <a:bodyPr/>
        <a:lstStyle/>
        <a:p>
          <a:endParaRPr lang="en-US"/>
        </a:p>
      </dgm:t>
    </dgm:pt>
    <dgm:pt modelId="{5B68F81C-94D5-4C30-A8C0-261049DB5627}">
      <dgm:prSet phldrT="[Text]" custT="1"/>
      <dgm:spPr/>
      <dgm:t>
        <a:bodyPr lIns="91440"/>
        <a:lstStyle/>
        <a:p>
          <a:r>
            <a:rPr lang="en-US" sz="1200" baseline="0" dirty="0" smtClean="0"/>
            <a:t>“What the patient </a:t>
          </a:r>
          <a:r>
            <a:rPr lang="en-US" sz="1200" u="sng" baseline="0" dirty="0" smtClean="0"/>
            <a:t>has</a:t>
          </a:r>
          <a:r>
            <a:rPr lang="en-US" sz="1200" baseline="0" dirty="0" smtClean="0"/>
            <a:t>.”</a:t>
          </a:r>
          <a:endParaRPr lang="en-US" sz="1200" baseline="0" dirty="0"/>
        </a:p>
      </dgm:t>
    </dgm:pt>
    <dgm:pt modelId="{2F1F41A7-8F8A-4827-A279-FC6C97F182E0}" type="parTrans" cxnId="{A837D273-7392-4AB2-A1EB-B0E9EB732A27}">
      <dgm:prSet/>
      <dgm:spPr/>
      <dgm:t>
        <a:bodyPr/>
        <a:lstStyle/>
        <a:p>
          <a:endParaRPr lang="en-US"/>
        </a:p>
      </dgm:t>
    </dgm:pt>
    <dgm:pt modelId="{5E99ECD8-E2FB-4521-AED0-9A90FF19CBE3}" type="sibTrans" cxnId="{A837D273-7392-4AB2-A1EB-B0E9EB732A27}">
      <dgm:prSet/>
      <dgm:spPr/>
      <dgm:t>
        <a:bodyPr/>
        <a:lstStyle/>
        <a:p>
          <a:endParaRPr lang="en-US"/>
        </a:p>
      </dgm:t>
    </dgm:pt>
    <dgm:pt modelId="{69ED1E87-2286-4F15-8F3C-4285A46C2FE7}">
      <dgm:prSet phldrT="[Text]" custT="1"/>
      <dgm:spPr/>
      <dgm:t>
        <a:bodyPr lIns="91440"/>
        <a:lstStyle/>
        <a:p>
          <a:r>
            <a:rPr lang="en-US" sz="1100" dirty="0" smtClean="0"/>
            <a:t>The “D” in “HIDE.”0</a:t>
          </a:r>
          <a:endParaRPr lang="en-US" sz="1100" dirty="0"/>
        </a:p>
      </dgm:t>
    </dgm:pt>
    <dgm:pt modelId="{4EFC519C-6464-4633-936B-7CDC5DB8AD61}" type="parTrans" cxnId="{72ECB5AC-3642-4CE0-B1AF-E5D9DBF50D8F}">
      <dgm:prSet/>
      <dgm:spPr/>
      <dgm:t>
        <a:bodyPr/>
        <a:lstStyle/>
        <a:p>
          <a:endParaRPr lang="en-US"/>
        </a:p>
      </dgm:t>
    </dgm:pt>
    <dgm:pt modelId="{4404FBF8-708E-4975-A39D-7F2304B54E12}" type="sibTrans" cxnId="{72ECB5AC-3642-4CE0-B1AF-E5D9DBF50D8F}">
      <dgm:prSet/>
      <dgm:spPr/>
      <dgm:t>
        <a:bodyPr/>
        <a:lstStyle/>
        <a:p>
          <a:endParaRPr lang="en-US"/>
        </a:p>
      </dgm:t>
    </dgm:pt>
    <dgm:pt modelId="{9DF91A36-080E-4773-9E5B-B9248FC8C422}">
      <dgm:prSet phldrT="[Text]" custT="1"/>
      <dgm:spPr/>
      <dgm:t>
        <a:bodyPr lIns="91440"/>
        <a:lstStyle/>
        <a:p>
          <a:r>
            <a:rPr lang="en-US" sz="1100" dirty="0" smtClean="0"/>
            <a:t>And Another</a:t>
          </a:r>
          <a:endParaRPr lang="en-US" sz="1100" dirty="0"/>
        </a:p>
      </dgm:t>
    </dgm:pt>
    <dgm:pt modelId="{2F07DE47-A7E2-4E54-9B69-48CCF60BD524}" type="parTrans" cxnId="{583C9A05-040A-40C5-85B2-BDD8990B2715}">
      <dgm:prSet/>
      <dgm:spPr/>
      <dgm:t>
        <a:bodyPr/>
        <a:lstStyle/>
        <a:p>
          <a:endParaRPr lang="en-US"/>
        </a:p>
      </dgm:t>
    </dgm:pt>
    <dgm:pt modelId="{6D25B963-945E-4253-BC34-3D14A0F987E2}" type="sibTrans" cxnId="{583C9A05-040A-40C5-85B2-BDD8990B2715}">
      <dgm:prSet/>
      <dgm:spPr/>
      <dgm:t>
        <a:bodyPr/>
        <a:lstStyle/>
        <a:p>
          <a:endParaRPr lang="en-US"/>
        </a:p>
      </dgm:t>
    </dgm:pt>
    <dgm:pt modelId="{71DB8A13-6225-4061-8BE7-6AE5C06A9D70}">
      <dgm:prSet phldrT="[Text]" custT="1"/>
      <dgm:spPr/>
      <dgm:t>
        <a:bodyPr lIns="91440"/>
        <a:lstStyle/>
        <a:p>
          <a:r>
            <a:rPr lang="en-US" sz="1200" baseline="0" dirty="0" smtClean="0"/>
            <a:t>The “H” in “HIDE.”</a:t>
          </a:r>
          <a:endParaRPr lang="en-US" sz="1200" baseline="0" dirty="0"/>
        </a:p>
      </dgm:t>
    </dgm:pt>
    <dgm:pt modelId="{FF290305-ABCE-4EF0-BC94-65F6281BDF15}" type="parTrans" cxnId="{A0B116EC-5B63-4691-9323-4A82346E6531}">
      <dgm:prSet/>
      <dgm:spPr/>
      <dgm:t>
        <a:bodyPr/>
        <a:lstStyle/>
        <a:p>
          <a:endParaRPr lang="en-US"/>
        </a:p>
      </dgm:t>
    </dgm:pt>
    <dgm:pt modelId="{6029C3EC-8287-4BB2-A3AE-C797D5B72E2D}" type="sibTrans" cxnId="{A0B116EC-5B63-4691-9323-4A82346E6531}">
      <dgm:prSet/>
      <dgm:spPr/>
      <dgm:t>
        <a:bodyPr/>
        <a:lstStyle/>
        <a:p>
          <a:endParaRPr lang="en-US"/>
        </a:p>
      </dgm:t>
    </dgm:pt>
    <dgm:pt modelId="{54E31E14-3683-FA43-B8FB-E5A3850CAEB2}">
      <dgm:prSet phldrT="[Text]" custT="1"/>
      <dgm:spPr/>
      <dgm:t>
        <a:bodyPr lIns="91440"/>
        <a:lstStyle/>
        <a:p>
          <a:r>
            <a:rPr lang="en-US" sz="1200" dirty="0" smtClean="0"/>
            <a:t>The “I” in “HIDE.”</a:t>
          </a:r>
          <a:endParaRPr lang="en-US" sz="1200" dirty="0"/>
        </a:p>
      </dgm:t>
    </dgm:pt>
    <dgm:pt modelId="{8CB33DFD-05C0-EA44-A422-3F8625B209FC}" type="parTrans" cxnId="{9C33084B-A63C-2848-A67B-7DA2B95B2CA3}">
      <dgm:prSet/>
      <dgm:spPr/>
      <dgm:t>
        <a:bodyPr/>
        <a:lstStyle/>
        <a:p>
          <a:endParaRPr lang="en-US"/>
        </a:p>
      </dgm:t>
    </dgm:pt>
    <dgm:pt modelId="{340FEED4-00E8-1041-A4D7-2E61197F3921}" type="sibTrans" cxnId="{9C33084B-A63C-2848-A67B-7DA2B95B2CA3}">
      <dgm:prSet/>
      <dgm:spPr/>
      <dgm:t>
        <a:bodyPr/>
        <a:lstStyle/>
        <a:p>
          <a:endParaRPr lang="en-US"/>
        </a:p>
      </dgm:t>
    </dgm:pt>
    <dgm:pt modelId="{7F3EA6EC-954C-6F4C-914B-8DA8BCBC1014}">
      <dgm:prSet phldrT="[Text]" custT="1"/>
      <dgm:spPr/>
      <dgm:t>
        <a:bodyPr lIns="91440"/>
        <a:lstStyle/>
        <a:p>
          <a:r>
            <a:rPr lang="en-US" sz="1100" dirty="0" smtClean="0"/>
            <a:t>The “E” in “HIDE”</a:t>
          </a:r>
          <a:endParaRPr lang="en-US" sz="1100" dirty="0"/>
        </a:p>
      </dgm:t>
    </dgm:pt>
    <dgm:pt modelId="{3307C7A9-DF38-B542-95BA-BC38DA906547}" type="parTrans" cxnId="{CDCDF0D7-49C7-B143-BD40-8F5280DFF1DC}">
      <dgm:prSet/>
      <dgm:spPr/>
      <dgm:t>
        <a:bodyPr/>
        <a:lstStyle/>
        <a:p>
          <a:endParaRPr lang="en-US"/>
        </a:p>
      </dgm:t>
    </dgm:pt>
    <dgm:pt modelId="{15E87BDD-65B6-EC4B-91D8-6839450B4350}" type="sibTrans" cxnId="{CDCDF0D7-49C7-B143-BD40-8F5280DFF1DC}">
      <dgm:prSet/>
      <dgm:spPr/>
      <dgm:t>
        <a:bodyPr/>
        <a:lstStyle/>
        <a:p>
          <a:endParaRPr lang="en-US"/>
        </a:p>
      </dgm:t>
    </dgm:pt>
    <dgm:pt modelId="{704D0448-3B24-4D80-A62A-82D53BD2C2F7}" type="pres">
      <dgm:prSet presAssocID="{1BAD8522-E1D8-4100-9F9C-B922C6893C90}" presName="compositeShape" presStyleCnt="0">
        <dgm:presLayoutVars>
          <dgm:chMax val="7"/>
          <dgm:dir/>
          <dgm:resizeHandles val="exact"/>
        </dgm:presLayoutVars>
      </dgm:prSet>
      <dgm:spPr/>
      <dgm:t>
        <a:bodyPr/>
        <a:lstStyle/>
        <a:p>
          <a:endParaRPr lang="en-US"/>
        </a:p>
      </dgm:t>
    </dgm:pt>
    <dgm:pt modelId="{48D49D44-F190-4ACE-A835-B8ADA6E20A8E}" type="pres">
      <dgm:prSet presAssocID="{EC912083-46BA-47EC-834F-B53C28E6D0BD}" presName="circ1" presStyleLbl="vennNode1" presStyleIdx="0" presStyleCnt="4"/>
      <dgm:spPr/>
      <dgm:t>
        <a:bodyPr/>
        <a:lstStyle/>
        <a:p>
          <a:endParaRPr lang="en-US"/>
        </a:p>
      </dgm:t>
    </dgm:pt>
    <dgm:pt modelId="{C29A7D3D-C70F-4DC9-A146-EE1832BE1F1C}" type="pres">
      <dgm:prSet presAssocID="{EC912083-46BA-47EC-834F-B53C28E6D0BD}" presName="circ1Tx" presStyleLbl="revTx" presStyleIdx="0" presStyleCnt="0">
        <dgm:presLayoutVars>
          <dgm:chMax val="0"/>
          <dgm:chPref val="0"/>
          <dgm:bulletEnabled val="1"/>
        </dgm:presLayoutVars>
      </dgm:prSet>
      <dgm:spPr/>
      <dgm:t>
        <a:bodyPr/>
        <a:lstStyle/>
        <a:p>
          <a:endParaRPr lang="en-US"/>
        </a:p>
      </dgm:t>
    </dgm:pt>
    <dgm:pt modelId="{9113EAB0-FA73-4896-AB8C-8976B72E1423}" type="pres">
      <dgm:prSet presAssocID="{F0ED2BDD-5EFF-4B2D-AF97-3470E2C34E25}" presName="circ2" presStyleLbl="vennNode1" presStyleIdx="1" presStyleCnt="4" custLinFactNeighborX="3140" custLinFactNeighborY="637"/>
      <dgm:spPr/>
      <dgm:t>
        <a:bodyPr/>
        <a:lstStyle/>
        <a:p>
          <a:endParaRPr lang="en-US"/>
        </a:p>
      </dgm:t>
    </dgm:pt>
    <dgm:pt modelId="{53652C65-6D92-4D41-8BAC-D8680B5DE830}" type="pres">
      <dgm:prSet presAssocID="{F0ED2BDD-5EFF-4B2D-AF97-3470E2C34E25}" presName="circ2Tx" presStyleLbl="revTx" presStyleIdx="0" presStyleCnt="0">
        <dgm:presLayoutVars>
          <dgm:chMax val="0"/>
          <dgm:chPref val="0"/>
          <dgm:bulletEnabled val="1"/>
        </dgm:presLayoutVars>
      </dgm:prSet>
      <dgm:spPr/>
      <dgm:t>
        <a:bodyPr/>
        <a:lstStyle/>
        <a:p>
          <a:endParaRPr lang="en-US"/>
        </a:p>
      </dgm:t>
    </dgm:pt>
    <dgm:pt modelId="{D3A4150F-EA6D-4FBF-A2C9-C7C1952DE758}" type="pres">
      <dgm:prSet presAssocID="{EE33DF1E-8F9C-4334-A6A3-B26F6CC659C7}" presName="circ3" presStyleLbl="vennNode1" presStyleIdx="2" presStyleCnt="4"/>
      <dgm:spPr/>
      <dgm:t>
        <a:bodyPr/>
        <a:lstStyle/>
        <a:p>
          <a:endParaRPr lang="en-US"/>
        </a:p>
      </dgm:t>
    </dgm:pt>
    <dgm:pt modelId="{5E446F3A-1A8D-4DFA-AD90-3C911617AE95}" type="pres">
      <dgm:prSet presAssocID="{EE33DF1E-8F9C-4334-A6A3-B26F6CC659C7}" presName="circ3Tx" presStyleLbl="revTx" presStyleIdx="0" presStyleCnt="0">
        <dgm:presLayoutVars>
          <dgm:chMax val="0"/>
          <dgm:chPref val="0"/>
          <dgm:bulletEnabled val="1"/>
        </dgm:presLayoutVars>
      </dgm:prSet>
      <dgm:spPr/>
      <dgm:t>
        <a:bodyPr/>
        <a:lstStyle/>
        <a:p>
          <a:endParaRPr lang="en-US"/>
        </a:p>
      </dgm:t>
    </dgm:pt>
    <dgm:pt modelId="{B5E5A456-A662-4F5C-90A8-6357F00CE43C}" type="pres">
      <dgm:prSet presAssocID="{1E1A8527-A3B0-4204-9526-E7C9685F8CBD}" presName="circ4" presStyleLbl="vennNode1" presStyleIdx="3" presStyleCnt="4" custLinFactNeighborX="-7661"/>
      <dgm:spPr/>
      <dgm:t>
        <a:bodyPr/>
        <a:lstStyle/>
        <a:p>
          <a:endParaRPr lang="en-US"/>
        </a:p>
      </dgm:t>
    </dgm:pt>
    <dgm:pt modelId="{E1B3ADBD-0B1F-492E-851D-833ED94941C0}" type="pres">
      <dgm:prSet presAssocID="{1E1A8527-A3B0-4204-9526-E7C9685F8CBD}" presName="circ4Tx" presStyleLbl="revTx" presStyleIdx="0" presStyleCnt="0">
        <dgm:presLayoutVars>
          <dgm:chMax val="0"/>
          <dgm:chPref val="0"/>
          <dgm:bulletEnabled val="1"/>
        </dgm:presLayoutVars>
      </dgm:prSet>
      <dgm:spPr/>
      <dgm:t>
        <a:bodyPr/>
        <a:lstStyle/>
        <a:p>
          <a:endParaRPr lang="en-US"/>
        </a:p>
      </dgm:t>
    </dgm:pt>
  </dgm:ptLst>
  <dgm:cxnLst>
    <dgm:cxn modelId="{41C4C74E-C381-7D48-A0C4-C2CFDEE762BF}" type="presOf" srcId="{F0ED2BDD-5EFF-4B2D-AF97-3470E2C34E25}" destId="{53652C65-6D92-4D41-8BAC-D8680B5DE830}" srcOrd="1" destOrd="0" presId="urn:microsoft.com/office/officeart/2005/8/layout/venn1"/>
    <dgm:cxn modelId="{F1BA6508-69B2-4FC0-9AEF-C99FBD632D72}" srcId="{1E1A8527-A3B0-4204-9526-E7C9685F8CBD}" destId="{92E41CC5-A69E-48AC-83CC-238366019E2C}" srcOrd="0" destOrd="0" parTransId="{723B8238-6919-4A56-8ECF-9B9A0C4B97FE}" sibTransId="{32A69BE9-AEF6-4FCA-BC11-01C5A74E57B9}"/>
    <dgm:cxn modelId="{17C9FC9C-1A8D-3847-AEEA-F6B7A7503F27}" type="presOf" srcId="{90C361AA-2018-4C64-85B8-1B02D7294D52}" destId="{5E446F3A-1A8D-4DFA-AD90-3C911617AE95}" srcOrd="1" destOrd="1" presId="urn:microsoft.com/office/officeart/2005/8/layout/venn1"/>
    <dgm:cxn modelId="{17FB83F0-2F8F-4FF0-B937-9220DFDF4A9F}" srcId="{1BAD8522-E1D8-4100-9F9C-B922C6893C90}" destId="{EE33DF1E-8F9C-4334-A6A3-B26F6CC659C7}" srcOrd="2" destOrd="0" parTransId="{7089E595-419A-443B-BD31-B556AE9E259C}" sibTransId="{DB4F21EA-D11D-4A25-BF88-2413959F8ED0}"/>
    <dgm:cxn modelId="{3982054A-BAA6-A343-8D9C-B44254BE2580}" type="presOf" srcId="{71DB8A13-6225-4061-8BE7-6AE5C06A9D70}" destId="{48D49D44-F190-4ACE-A835-B8ADA6E20A8E}" srcOrd="0" destOrd="2" presId="urn:microsoft.com/office/officeart/2005/8/layout/venn1"/>
    <dgm:cxn modelId="{72ECB5AC-3642-4CE0-B1AF-E5D9DBF50D8F}" srcId="{EE33DF1E-8F9C-4334-A6A3-B26F6CC659C7}" destId="{69ED1E87-2286-4F15-8F3C-4285A46C2FE7}" srcOrd="1" destOrd="0" parTransId="{4EFC519C-6464-4633-936B-7CDC5DB8AD61}" sibTransId="{4404FBF8-708E-4975-A39D-7F2304B54E12}"/>
    <dgm:cxn modelId="{4D44E414-AB65-2741-A16B-31D355E2D324}" type="presOf" srcId="{EC912083-46BA-47EC-834F-B53C28E6D0BD}" destId="{C29A7D3D-C70F-4DC9-A146-EE1832BE1F1C}" srcOrd="1" destOrd="0" presId="urn:microsoft.com/office/officeart/2005/8/layout/venn1"/>
    <dgm:cxn modelId="{2C68DA80-D9BF-F147-97A8-5759BA991B96}" type="presOf" srcId="{190C37DF-CCFE-4AE0-8B03-6025BB3A77AF}" destId="{9113EAB0-FA73-4896-AB8C-8976B72E1423}" srcOrd="0" destOrd="1" presId="urn:microsoft.com/office/officeart/2005/8/layout/venn1"/>
    <dgm:cxn modelId="{B9CA48CF-9330-5344-AD89-94D1701E9E97}" type="presOf" srcId="{5B68F81C-94D5-4C30-A8C0-261049DB5627}" destId="{48D49D44-F190-4ACE-A835-B8ADA6E20A8E}" srcOrd="0" destOrd="1" presId="urn:microsoft.com/office/officeart/2005/8/layout/venn1"/>
    <dgm:cxn modelId="{F1CEBBAC-F2DA-4BD1-BF64-7DDF61C90F3E}" srcId="{EE33DF1E-8F9C-4334-A6A3-B26F6CC659C7}" destId="{90C361AA-2018-4C64-85B8-1B02D7294D52}" srcOrd="0" destOrd="0" parTransId="{603F6C7C-3E9A-4081-9D7D-12468E39DCBF}" sibTransId="{D92F56F2-96E7-4FFE-ACBD-C0925B3382A1}"/>
    <dgm:cxn modelId="{DBC35458-6E64-C647-9AF9-B764960CF9B5}" type="presOf" srcId="{92E41CC5-A69E-48AC-83CC-238366019E2C}" destId="{B5E5A456-A662-4F5C-90A8-6357F00CE43C}" srcOrd="0" destOrd="1" presId="urn:microsoft.com/office/officeart/2005/8/layout/venn1"/>
    <dgm:cxn modelId="{F016BFB9-37DA-4093-BD60-A308E45ECEEC}" srcId="{1BAD8522-E1D8-4100-9F9C-B922C6893C90}" destId="{F0ED2BDD-5EFF-4B2D-AF97-3470E2C34E25}" srcOrd="1" destOrd="0" parTransId="{7BF5762E-CA5A-4A96-8A1D-4699EADF930C}" sibTransId="{6D32A681-E82D-4E18-A176-1E4E849D3EF8}"/>
    <dgm:cxn modelId="{3284FFF7-6817-D442-AFD4-61A8391CEBC8}" type="presOf" srcId="{EE33DF1E-8F9C-4334-A6A3-B26F6CC659C7}" destId="{5E446F3A-1A8D-4DFA-AD90-3C911617AE95}" srcOrd="1" destOrd="0" presId="urn:microsoft.com/office/officeart/2005/8/layout/venn1"/>
    <dgm:cxn modelId="{A837D273-7392-4AB2-A1EB-B0E9EB732A27}" srcId="{EC912083-46BA-47EC-834F-B53C28E6D0BD}" destId="{5B68F81C-94D5-4C30-A8C0-261049DB5627}" srcOrd="0" destOrd="0" parTransId="{2F1F41A7-8F8A-4827-A279-FC6C97F182E0}" sibTransId="{5E99ECD8-E2FB-4521-AED0-9A90FF19CBE3}"/>
    <dgm:cxn modelId="{CA9BE436-0090-284D-BB27-4E79C76040BA}" type="presOf" srcId="{1E1A8527-A3B0-4204-9526-E7C9685F8CBD}" destId="{E1B3ADBD-0B1F-492E-851D-833ED94941C0}" srcOrd="1" destOrd="0" presId="urn:microsoft.com/office/officeart/2005/8/layout/venn1"/>
    <dgm:cxn modelId="{AA23F0C0-73D2-DD47-BA2A-7D41C2AE15E5}" type="presOf" srcId="{EE33DF1E-8F9C-4334-A6A3-B26F6CC659C7}" destId="{D3A4150F-EA6D-4FBF-A2C9-C7C1952DE758}" srcOrd="0" destOrd="0" presId="urn:microsoft.com/office/officeart/2005/8/layout/venn1"/>
    <dgm:cxn modelId="{0CD44DD6-0ED4-4144-8C0A-8E6FB816E6A0}" type="presOf" srcId="{F0ED2BDD-5EFF-4B2D-AF97-3470E2C34E25}" destId="{9113EAB0-FA73-4896-AB8C-8976B72E1423}" srcOrd="0" destOrd="0" presId="urn:microsoft.com/office/officeart/2005/8/layout/venn1"/>
    <dgm:cxn modelId="{9C33084B-A63C-2848-A67B-7DA2B95B2CA3}" srcId="{F0ED2BDD-5EFF-4B2D-AF97-3470E2C34E25}" destId="{54E31E14-3683-FA43-B8FB-E5A3850CAEB2}" srcOrd="1" destOrd="0" parTransId="{8CB33DFD-05C0-EA44-A422-3F8625B209FC}" sibTransId="{340FEED4-00E8-1041-A4D7-2E61197F3921}"/>
    <dgm:cxn modelId="{2B71AC65-BB93-264A-BDE5-CBD4D99DD0EC}" type="presOf" srcId="{1E1A8527-A3B0-4204-9526-E7C9685F8CBD}" destId="{B5E5A456-A662-4F5C-90A8-6357F00CE43C}" srcOrd="0" destOrd="0" presId="urn:microsoft.com/office/officeart/2005/8/layout/venn1"/>
    <dgm:cxn modelId="{C093D7E5-307C-DB41-AC9E-CE5C22D557EA}" type="presOf" srcId="{90C361AA-2018-4C64-85B8-1B02D7294D52}" destId="{D3A4150F-EA6D-4FBF-A2C9-C7C1952DE758}" srcOrd="0" destOrd="1" presId="urn:microsoft.com/office/officeart/2005/8/layout/venn1"/>
    <dgm:cxn modelId="{CDCDF0D7-49C7-B143-BD40-8F5280DFF1DC}" srcId="{1E1A8527-A3B0-4204-9526-E7C9685F8CBD}" destId="{7F3EA6EC-954C-6F4C-914B-8DA8BCBC1014}" srcOrd="1" destOrd="0" parTransId="{3307C7A9-DF38-B542-95BA-BC38DA906547}" sibTransId="{15E87BDD-65B6-EC4B-91D8-6839450B4350}"/>
    <dgm:cxn modelId="{C0DC4EE0-B742-8C4B-8EBE-DF13D609A0B0}" type="presOf" srcId="{9DF91A36-080E-4773-9E5B-B9248FC8C422}" destId="{D3A4150F-EA6D-4FBF-A2C9-C7C1952DE758}" srcOrd="0" destOrd="3" presId="urn:microsoft.com/office/officeart/2005/8/layout/venn1"/>
    <dgm:cxn modelId="{F81A4095-79C3-7B49-8313-1BB87DD8D1A0}" type="presOf" srcId="{5B68F81C-94D5-4C30-A8C0-261049DB5627}" destId="{C29A7D3D-C70F-4DC9-A146-EE1832BE1F1C}" srcOrd="1" destOrd="1" presId="urn:microsoft.com/office/officeart/2005/8/layout/venn1"/>
    <dgm:cxn modelId="{DE6DA3CD-9E66-D349-85C3-259755DD7DDE}" type="presOf" srcId="{9DF91A36-080E-4773-9E5B-B9248FC8C422}" destId="{5E446F3A-1A8D-4DFA-AD90-3C911617AE95}" srcOrd="1" destOrd="3" presId="urn:microsoft.com/office/officeart/2005/8/layout/venn1"/>
    <dgm:cxn modelId="{5793BB4D-8A82-6843-984A-FA7E2E561101}" type="presOf" srcId="{69ED1E87-2286-4F15-8F3C-4285A46C2FE7}" destId="{D3A4150F-EA6D-4FBF-A2C9-C7C1952DE758}" srcOrd="0" destOrd="2" presId="urn:microsoft.com/office/officeart/2005/8/layout/venn1"/>
    <dgm:cxn modelId="{3557A156-06E6-46CA-B523-457E2B4D75BB}" srcId="{F0ED2BDD-5EFF-4B2D-AF97-3470E2C34E25}" destId="{190C37DF-CCFE-4AE0-8B03-6025BB3A77AF}" srcOrd="0" destOrd="0" parTransId="{67E77B2F-D424-4E30-B065-1F985D463ADA}" sibTransId="{8D377E57-C52B-40C3-ACA8-B71344ED3355}"/>
    <dgm:cxn modelId="{D9806E66-9BDB-F248-83E3-C91505F18CDD}" type="presOf" srcId="{54E31E14-3683-FA43-B8FB-E5A3850CAEB2}" destId="{53652C65-6D92-4D41-8BAC-D8680B5DE830}" srcOrd="1" destOrd="2" presId="urn:microsoft.com/office/officeart/2005/8/layout/venn1"/>
    <dgm:cxn modelId="{583C9A05-040A-40C5-85B2-BDD8990B2715}" srcId="{EE33DF1E-8F9C-4334-A6A3-B26F6CC659C7}" destId="{9DF91A36-080E-4773-9E5B-B9248FC8C422}" srcOrd="2" destOrd="0" parTransId="{2F07DE47-A7E2-4E54-9B69-48CCF60BD524}" sibTransId="{6D25B963-945E-4253-BC34-3D14A0F987E2}"/>
    <dgm:cxn modelId="{ED3D8D0D-9758-6648-BAB6-F17A72487A96}" type="presOf" srcId="{190C37DF-CCFE-4AE0-8B03-6025BB3A77AF}" destId="{53652C65-6D92-4D41-8BAC-D8680B5DE830}" srcOrd="1" destOrd="1" presId="urn:microsoft.com/office/officeart/2005/8/layout/venn1"/>
    <dgm:cxn modelId="{DCAB2FEE-71D0-D843-8A75-67D9248A9CF0}" type="presOf" srcId="{7F3EA6EC-954C-6F4C-914B-8DA8BCBC1014}" destId="{B5E5A456-A662-4F5C-90A8-6357F00CE43C}" srcOrd="0" destOrd="2" presId="urn:microsoft.com/office/officeart/2005/8/layout/venn1"/>
    <dgm:cxn modelId="{A95930CD-2CF6-1E44-86B0-B04C9C242F65}" type="presOf" srcId="{71DB8A13-6225-4061-8BE7-6AE5C06A9D70}" destId="{C29A7D3D-C70F-4DC9-A146-EE1832BE1F1C}" srcOrd="1" destOrd="2" presId="urn:microsoft.com/office/officeart/2005/8/layout/venn1"/>
    <dgm:cxn modelId="{58B63ADD-6CB4-4181-ADBB-3F961B5EAB75}" srcId="{1BAD8522-E1D8-4100-9F9C-B922C6893C90}" destId="{EC912083-46BA-47EC-834F-B53C28E6D0BD}" srcOrd="0" destOrd="0" parTransId="{F1078060-4F1D-4792-900A-9DC3C71D1776}" sibTransId="{B4159C30-DBE3-473F-B6E7-4D39883C930F}"/>
    <dgm:cxn modelId="{A0B116EC-5B63-4691-9323-4A82346E6531}" srcId="{EC912083-46BA-47EC-834F-B53C28E6D0BD}" destId="{71DB8A13-6225-4061-8BE7-6AE5C06A9D70}" srcOrd="1" destOrd="0" parTransId="{FF290305-ABCE-4EF0-BC94-65F6281BDF15}" sibTransId="{6029C3EC-8287-4BB2-A3AE-C797D5B72E2D}"/>
    <dgm:cxn modelId="{AAD415A9-6971-4C21-BBCC-8CD0BC8727B5}" srcId="{1BAD8522-E1D8-4100-9F9C-B922C6893C90}" destId="{1E1A8527-A3B0-4204-9526-E7C9685F8CBD}" srcOrd="3" destOrd="0" parTransId="{F7FCF020-7ACD-4A24-BC78-D1D976F069E0}" sibTransId="{45220C32-92E3-4D99-B720-31149B16D515}"/>
    <dgm:cxn modelId="{0DF0720A-BB93-E449-9851-433A44A3EBE1}" type="presOf" srcId="{92E41CC5-A69E-48AC-83CC-238366019E2C}" destId="{E1B3ADBD-0B1F-492E-851D-833ED94941C0}" srcOrd="1" destOrd="1" presId="urn:microsoft.com/office/officeart/2005/8/layout/venn1"/>
    <dgm:cxn modelId="{C8863465-992E-954D-85D0-0C6A249E8EC6}" type="presOf" srcId="{EC912083-46BA-47EC-834F-B53C28E6D0BD}" destId="{48D49D44-F190-4ACE-A835-B8ADA6E20A8E}" srcOrd="0" destOrd="0" presId="urn:microsoft.com/office/officeart/2005/8/layout/venn1"/>
    <dgm:cxn modelId="{CC8AC438-88AE-5044-931A-C133D115BE4E}" type="presOf" srcId="{54E31E14-3683-FA43-B8FB-E5A3850CAEB2}" destId="{9113EAB0-FA73-4896-AB8C-8976B72E1423}" srcOrd="0" destOrd="2" presId="urn:microsoft.com/office/officeart/2005/8/layout/venn1"/>
    <dgm:cxn modelId="{CDA4FE35-9840-3246-829E-9D8ACADA10FA}" type="presOf" srcId="{1BAD8522-E1D8-4100-9F9C-B922C6893C90}" destId="{704D0448-3B24-4D80-A62A-82D53BD2C2F7}" srcOrd="0" destOrd="0" presId="urn:microsoft.com/office/officeart/2005/8/layout/venn1"/>
    <dgm:cxn modelId="{2B0D45B3-84CA-1844-A105-027DDF554933}" type="presOf" srcId="{7F3EA6EC-954C-6F4C-914B-8DA8BCBC1014}" destId="{E1B3ADBD-0B1F-492E-851D-833ED94941C0}" srcOrd="1" destOrd="2" presId="urn:microsoft.com/office/officeart/2005/8/layout/venn1"/>
    <dgm:cxn modelId="{BB0304BE-E3FE-0A40-AE28-077362B18617}" type="presOf" srcId="{69ED1E87-2286-4F15-8F3C-4285A46C2FE7}" destId="{5E446F3A-1A8D-4DFA-AD90-3C911617AE95}" srcOrd="1" destOrd="2" presId="urn:microsoft.com/office/officeart/2005/8/layout/venn1"/>
    <dgm:cxn modelId="{408CF032-9FDF-EE41-939E-111850E46AD4}" type="presParOf" srcId="{704D0448-3B24-4D80-A62A-82D53BD2C2F7}" destId="{48D49D44-F190-4ACE-A835-B8ADA6E20A8E}" srcOrd="0" destOrd="0" presId="urn:microsoft.com/office/officeart/2005/8/layout/venn1"/>
    <dgm:cxn modelId="{D92160D0-8432-3449-9678-77C0A91668F2}" type="presParOf" srcId="{704D0448-3B24-4D80-A62A-82D53BD2C2F7}" destId="{C29A7D3D-C70F-4DC9-A146-EE1832BE1F1C}" srcOrd="1" destOrd="0" presId="urn:microsoft.com/office/officeart/2005/8/layout/venn1"/>
    <dgm:cxn modelId="{D3457B11-D667-9B4D-B092-B953F917E95D}" type="presParOf" srcId="{704D0448-3B24-4D80-A62A-82D53BD2C2F7}" destId="{9113EAB0-FA73-4896-AB8C-8976B72E1423}" srcOrd="2" destOrd="0" presId="urn:microsoft.com/office/officeart/2005/8/layout/venn1"/>
    <dgm:cxn modelId="{A4BBA42D-9E9A-6249-A753-E648A4E85552}" type="presParOf" srcId="{704D0448-3B24-4D80-A62A-82D53BD2C2F7}" destId="{53652C65-6D92-4D41-8BAC-D8680B5DE830}" srcOrd="3" destOrd="0" presId="urn:microsoft.com/office/officeart/2005/8/layout/venn1"/>
    <dgm:cxn modelId="{A209D1F5-C4CB-604C-A66F-1829484D2E46}" type="presParOf" srcId="{704D0448-3B24-4D80-A62A-82D53BD2C2F7}" destId="{D3A4150F-EA6D-4FBF-A2C9-C7C1952DE758}" srcOrd="4" destOrd="0" presId="urn:microsoft.com/office/officeart/2005/8/layout/venn1"/>
    <dgm:cxn modelId="{8E1BFF15-0C0B-E243-BD97-9D8A5CAF9D37}" type="presParOf" srcId="{704D0448-3B24-4D80-A62A-82D53BD2C2F7}" destId="{5E446F3A-1A8D-4DFA-AD90-3C911617AE95}" srcOrd="5" destOrd="0" presId="urn:microsoft.com/office/officeart/2005/8/layout/venn1"/>
    <dgm:cxn modelId="{042917CB-29A7-7F43-8CD6-276494FB7159}" type="presParOf" srcId="{704D0448-3B24-4D80-A62A-82D53BD2C2F7}" destId="{B5E5A456-A662-4F5C-90A8-6357F00CE43C}" srcOrd="6" destOrd="0" presId="urn:microsoft.com/office/officeart/2005/8/layout/venn1"/>
    <dgm:cxn modelId="{70105A5A-A912-B041-9711-071F0EAB40FF}" type="presParOf" srcId="{704D0448-3B24-4D80-A62A-82D53BD2C2F7}" destId="{E1B3ADBD-0B1F-492E-851D-833ED94941C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D44-F190-4ACE-A835-B8ADA6E20A8E}">
      <dsp:nvSpPr>
        <dsp:cNvPr id="0" name=""/>
        <dsp:cNvSpPr/>
      </dsp:nvSpPr>
      <dsp:spPr>
        <a:xfrm>
          <a:off x="1281683" y="309784"/>
          <a:ext cx="2776982" cy="2776982"/>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baseline="0" dirty="0" smtClean="0"/>
            <a:t>Disease</a:t>
          </a:r>
          <a:endParaRPr lang="en-US" sz="1600" kern="1200" baseline="0" dirty="0"/>
        </a:p>
        <a:p>
          <a:pPr marL="114300" lvl="1" indent="-114300" algn="l" defTabSz="533400">
            <a:lnSpc>
              <a:spcPct val="90000"/>
            </a:lnSpc>
            <a:spcBef>
              <a:spcPct val="0"/>
            </a:spcBef>
            <a:spcAft>
              <a:spcPct val="15000"/>
            </a:spcAft>
            <a:buChar char="••"/>
          </a:pPr>
          <a:r>
            <a:rPr lang="en-US" sz="1200" kern="1200" baseline="0" dirty="0" smtClean="0"/>
            <a:t>“What the patient </a:t>
          </a:r>
          <a:r>
            <a:rPr lang="en-US" sz="1200" u="sng" kern="1200" baseline="0" dirty="0" smtClean="0"/>
            <a:t>has</a:t>
          </a:r>
          <a:r>
            <a:rPr lang="en-US" sz="1200" kern="1200" baseline="0" dirty="0" smtClean="0"/>
            <a:t>.”</a:t>
          </a:r>
          <a:endParaRPr lang="en-US" sz="1200" kern="1200" baseline="0" dirty="0"/>
        </a:p>
        <a:p>
          <a:pPr marL="114300" lvl="1" indent="-114300" algn="l" defTabSz="533400">
            <a:lnSpc>
              <a:spcPct val="90000"/>
            </a:lnSpc>
            <a:spcBef>
              <a:spcPct val="0"/>
            </a:spcBef>
            <a:spcAft>
              <a:spcPct val="15000"/>
            </a:spcAft>
            <a:buChar char="••"/>
          </a:pPr>
          <a:r>
            <a:rPr lang="en-US" sz="1200" kern="1200" baseline="0" dirty="0" smtClean="0"/>
            <a:t>The “H” in “HIDE.”</a:t>
          </a:r>
          <a:endParaRPr lang="en-US" sz="1200" kern="1200" baseline="0" dirty="0"/>
        </a:p>
      </dsp:txBody>
      <dsp:txXfrm>
        <a:off x="1602104" y="683609"/>
        <a:ext cx="2136140" cy="881157"/>
      </dsp:txXfrm>
    </dsp:sp>
    <dsp:sp modelId="{9113EAB0-FA73-4896-AB8C-8976B72E1423}">
      <dsp:nvSpPr>
        <dsp:cNvPr id="0" name=""/>
        <dsp:cNvSpPr/>
      </dsp:nvSpPr>
      <dsp:spPr>
        <a:xfrm>
          <a:off x="2563368" y="1555754"/>
          <a:ext cx="2776982" cy="2776982"/>
        </a:xfrm>
        <a:prstGeom prst="ellipse">
          <a:avLst/>
        </a:prstGeom>
        <a:solidFill>
          <a:schemeClr val="accent3">
            <a:shade val="80000"/>
            <a:alpha val="50000"/>
            <a:hueOff val="0"/>
            <a:satOff val="-51"/>
            <a:lumOff val="936"/>
            <a:alphaOff val="1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Dimensions</a:t>
          </a:r>
          <a:endParaRPr lang="en-US" sz="1600" kern="1200" dirty="0"/>
        </a:p>
        <a:p>
          <a:pPr marL="114300" lvl="1" indent="-114300" algn="l" defTabSz="533400">
            <a:lnSpc>
              <a:spcPct val="90000"/>
            </a:lnSpc>
            <a:spcBef>
              <a:spcPct val="0"/>
            </a:spcBef>
            <a:spcAft>
              <a:spcPct val="15000"/>
            </a:spcAft>
            <a:buChar char="••"/>
          </a:pPr>
          <a:r>
            <a:rPr lang="en-US" sz="1200" kern="1200" dirty="0" smtClean="0"/>
            <a:t>“Who the patient </a:t>
          </a:r>
          <a:r>
            <a:rPr lang="en-US" sz="1200" u="sng" kern="1200" dirty="0" smtClean="0"/>
            <a:t>is</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The “I” in “HIDE.”</a:t>
          </a:r>
          <a:endParaRPr lang="en-US" sz="1200" kern="1200" dirty="0"/>
        </a:p>
      </dsp:txBody>
      <dsp:txXfrm>
        <a:off x="4058666" y="1876175"/>
        <a:ext cx="1068070" cy="2136140"/>
      </dsp:txXfrm>
    </dsp:sp>
    <dsp:sp modelId="{D3A4150F-EA6D-4FBF-A2C9-C7C1952DE758}">
      <dsp:nvSpPr>
        <dsp:cNvPr id="0" name=""/>
        <dsp:cNvSpPr/>
      </dsp:nvSpPr>
      <dsp:spPr>
        <a:xfrm>
          <a:off x="1281683" y="2766346"/>
          <a:ext cx="2776982" cy="2776982"/>
        </a:xfrm>
        <a:prstGeom prst="ellipse">
          <a:avLst/>
        </a:prstGeom>
        <a:solidFill>
          <a:schemeClr val="accent3">
            <a:shade val="80000"/>
            <a:alpha val="50000"/>
            <a:hueOff val="0"/>
            <a:satOff val="-102"/>
            <a:lumOff val="1871"/>
            <a:alphaOff val="2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Behavior</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does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“D” in “HIDE.”0</a:t>
          </a:r>
          <a:endParaRPr lang="en-US" sz="1100" kern="1200" dirty="0"/>
        </a:p>
        <a:p>
          <a:pPr marL="57150" lvl="1" indent="-57150" algn="l" defTabSz="488950">
            <a:lnSpc>
              <a:spcPct val="90000"/>
            </a:lnSpc>
            <a:spcBef>
              <a:spcPct val="0"/>
            </a:spcBef>
            <a:spcAft>
              <a:spcPct val="15000"/>
            </a:spcAft>
            <a:buChar char="••"/>
          </a:pPr>
          <a:r>
            <a:rPr lang="en-US" sz="1100" kern="1200" dirty="0" smtClean="0"/>
            <a:t>And Another</a:t>
          </a:r>
          <a:endParaRPr lang="en-US" sz="1100" kern="1200" dirty="0"/>
        </a:p>
      </dsp:txBody>
      <dsp:txXfrm>
        <a:off x="1602104" y="4288345"/>
        <a:ext cx="2136140" cy="881157"/>
      </dsp:txXfrm>
    </dsp:sp>
    <dsp:sp modelId="{B5E5A456-A662-4F5C-90A8-6357F00CE43C}">
      <dsp:nvSpPr>
        <dsp:cNvPr id="0" name=""/>
        <dsp:cNvSpPr/>
      </dsp:nvSpPr>
      <dsp:spPr>
        <a:xfrm>
          <a:off x="0" y="1538065"/>
          <a:ext cx="2776982" cy="2776982"/>
        </a:xfrm>
        <a:prstGeom prst="ellipse">
          <a:avLst/>
        </a:prstGeom>
        <a:solidFill>
          <a:schemeClr val="accent3">
            <a:shade val="80000"/>
            <a:alpha val="50000"/>
            <a:hueOff val="0"/>
            <a:satOff val="-153"/>
            <a:lumOff val="2807"/>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Life Story</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encounters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“E” in “HIDE”</a:t>
          </a:r>
          <a:endParaRPr lang="en-US" sz="1100" kern="1200" dirty="0"/>
        </a:p>
      </dsp:txBody>
      <dsp:txXfrm>
        <a:off x="213614" y="1858486"/>
        <a:ext cx="1068070" cy="2136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238E-BD63-4912-9A9E-043D3220C910}">
      <dsp:nvSpPr>
        <dsp:cNvPr id="0" name=""/>
        <dsp:cNvSpPr/>
      </dsp:nvSpPr>
      <dsp:spPr>
        <a:xfrm>
          <a:off x="0" y="772032"/>
          <a:ext cx="7924800" cy="638671"/>
        </a:xfrm>
        <a:prstGeom prst="roundRect">
          <a:avLst>
            <a:gd name="adj" fmla="val 10000"/>
          </a:avLst>
        </a:prstGeom>
        <a:solidFill>
          <a:schemeClr val="accent2">
            <a:tint val="40000"/>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FEA9028-1660-407A-955B-385D714DA74F}">
      <dsp:nvSpPr>
        <dsp:cNvPr id="0" name=""/>
        <dsp:cNvSpPr/>
      </dsp:nvSpPr>
      <dsp:spPr>
        <a:xfrm>
          <a:off x="212020" y="62287"/>
          <a:ext cx="1903857" cy="1544047"/>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966B1B-4F17-4409-9D50-ADE33545AF0A}">
      <dsp:nvSpPr>
        <dsp:cNvPr id="0" name=""/>
        <dsp:cNvSpPr/>
      </dsp:nvSpPr>
      <dsp:spPr>
        <a:xfrm rot="10800000">
          <a:off x="0" y="1301914"/>
          <a:ext cx="2327909" cy="8738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Etiology</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What causes the system to break down</a:t>
          </a:r>
          <a:endParaRPr lang="en-US" sz="1000" kern="1200" dirty="0">
            <a:latin typeface="+mn-lt"/>
          </a:endParaRPr>
        </a:p>
      </dsp:txBody>
      <dsp:txXfrm rot="10800000">
        <a:off x="26872" y="1301914"/>
        <a:ext cx="2274165" cy="846930"/>
      </dsp:txXfrm>
    </dsp:sp>
    <dsp:sp modelId="{7C277AF8-1AC6-4FBA-8DE8-7293B6D2903A}">
      <dsp:nvSpPr>
        <dsp:cNvPr id="0" name=""/>
        <dsp:cNvSpPr/>
      </dsp:nvSpPr>
      <dsp:spPr>
        <a:xfrm>
          <a:off x="3010471" y="62287"/>
          <a:ext cx="1903857" cy="1544047"/>
        </a:xfrm>
        <a:prstGeom prst="roundRect">
          <a:avLst>
            <a:gd name="adj" fmla="val 10000"/>
          </a:avLst>
        </a:prstGeom>
        <a:blipFill rotWithShape="0">
          <a:blip xmlns:r="http://schemas.openxmlformats.org/officeDocument/2006/relationships" r:embed="rId1">
            <a:duotone>
              <a:schemeClr val="accent2">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C223A47-B630-454C-A3AF-FCB475179A46}">
      <dsp:nvSpPr>
        <dsp:cNvPr id="0" name=""/>
        <dsp:cNvSpPr/>
      </dsp:nvSpPr>
      <dsp:spPr>
        <a:xfrm rot="10800000">
          <a:off x="2798445" y="1301914"/>
          <a:ext cx="2327909" cy="87380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Pathology</a:t>
          </a:r>
          <a:endParaRPr lang="en-US" sz="1000" kern="1200" dirty="0"/>
        </a:p>
        <a:p>
          <a:pPr marL="57150" lvl="1" indent="-57150" algn="l" defTabSz="444500">
            <a:lnSpc>
              <a:spcPct val="90000"/>
            </a:lnSpc>
            <a:spcBef>
              <a:spcPct val="0"/>
            </a:spcBef>
            <a:spcAft>
              <a:spcPct val="15000"/>
            </a:spcAft>
            <a:buChar char="••"/>
          </a:pPr>
          <a:r>
            <a:rPr lang="en-US" sz="1000" kern="1200" dirty="0" smtClean="0"/>
            <a:t>What is the broken part of the system</a:t>
          </a:r>
          <a:endParaRPr lang="en-US" sz="1000" kern="1200" dirty="0"/>
        </a:p>
      </dsp:txBody>
      <dsp:txXfrm rot="10800000">
        <a:off x="2825317" y="1301914"/>
        <a:ext cx="2274165" cy="846930"/>
      </dsp:txXfrm>
    </dsp:sp>
    <dsp:sp modelId="{6EDD7B45-CFAF-4A17-9037-23C790A65E23}">
      <dsp:nvSpPr>
        <dsp:cNvPr id="0" name=""/>
        <dsp:cNvSpPr/>
      </dsp:nvSpPr>
      <dsp:spPr>
        <a:xfrm>
          <a:off x="5808921" y="62287"/>
          <a:ext cx="1903857" cy="1544047"/>
        </a:xfrm>
        <a:prstGeom prst="roundRect">
          <a:avLst>
            <a:gd name="adj" fmla="val 10000"/>
          </a:avLst>
        </a:prstGeom>
        <a:blipFill rotWithShape="0">
          <a:blip xmlns:r="http://schemas.openxmlformats.org/officeDocument/2006/relationships" r:embed="rId1">
            <a:duotone>
              <a:schemeClr val="accent1">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78F0701-75E4-42ED-A247-B12A1856926B}">
      <dsp:nvSpPr>
        <dsp:cNvPr id="0" name=""/>
        <dsp:cNvSpPr/>
      </dsp:nvSpPr>
      <dsp:spPr>
        <a:xfrm rot="10800000">
          <a:off x="5596890" y="1301914"/>
          <a:ext cx="2327909" cy="87380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Clinical Syndrome</a:t>
          </a:r>
          <a:endParaRPr lang="en-US" sz="1000" kern="1200" dirty="0"/>
        </a:p>
        <a:p>
          <a:pPr marL="57150" lvl="1" indent="-57150" algn="l" defTabSz="444500">
            <a:lnSpc>
              <a:spcPct val="90000"/>
            </a:lnSpc>
            <a:spcBef>
              <a:spcPct val="0"/>
            </a:spcBef>
            <a:spcAft>
              <a:spcPct val="15000"/>
            </a:spcAft>
            <a:buChar char="••"/>
          </a:pPr>
          <a:r>
            <a:rPr lang="en-US" sz="1000" kern="1200" dirty="0" smtClean="0"/>
            <a:t>The pattern of signs and symptoms of illness</a:t>
          </a:r>
          <a:endParaRPr lang="en-US" sz="1000" kern="1200" dirty="0"/>
        </a:p>
      </dsp:txBody>
      <dsp:txXfrm rot="10800000">
        <a:off x="5623762" y="1301914"/>
        <a:ext cx="2274165" cy="846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238E-BD63-4912-9A9E-043D3220C910}">
      <dsp:nvSpPr>
        <dsp:cNvPr id="0" name=""/>
        <dsp:cNvSpPr/>
      </dsp:nvSpPr>
      <dsp:spPr>
        <a:xfrm>
          <a:off x="0" y="772032"/>
          <a:ext cx="7924800" cy="638671"/>
        </a:xfrm>
        <a:prstGeom prst="roundRect">
          <a:avLst>
            <a:gd name="adj" fmla="val 10000"/>
          </a:avLst>
        </a:prstGeom>
        <a:solidFill>
          <a:schemeClr val="accent2">
            <a:tint val="40000"/>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FEA9028-1660-407A-955B-385D714DA74F}">
      <dsp:nvSpPr>
        <dsp:cNvPr id="0" name=""/>
        <dsp:cNvSpPr/>
      </dsp:nvSpPr>
      <dsp:spPr>
        <a:xfrm>
          <a:off x="212020" y="62287"/>
          <a:ext cx="1903857" cy="1544047"/>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966B1B-4F17-4409-9D50-ADE33545AF0A}">
      <dsp:nvSpPr>
        <dsp:cNvPr id="0" name=""/>
        <dsp:cNvSpPr/>
      </dsp:nvSpPr>
      <dsp:spPr>
        <a:xfrm rot="10800000">
          <a:off x="0" y="1301914"/>
          <a:ext cx="2327909" cy="8738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Potentials</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Where an individual rests on the relevant dimension (intelligence, resilience, extroversion etc.)</a:t>
          </a:r>
          <a:endParaRPr lang="en-US" sz="1000" kern="1200" dirty="0">
            <a:latin typeface="+mn-lt"/>
          </a:endParaRPr>
        </a:p>
      </dsp:txBody>
      <dsp:txXfrm rot="10800000">
        <a:off x="26872" y="1301914"/>
        <a:ext cx="2274165" cy="846930"/>
      </dsp:txXfrm>
    </dsp:sp>
    <dsp:sp modelId="{7C277AF8-1AC6-4FBA-8DE8-7293B6D2903A}">
      <dsp:nvSpPr>
        <dsp:cNvPr id="0" name=""/>
        <dsp:cNvSpPr/>
      </dsp:nvSpPr>
      <dsp:spPr>
        <a:xfrm>
          <a:off x="3010471" y="62287"/>
          <a:ext cx="1903857" cy="1544047"/>
        </a:xfrm>
        <a:prstGeom prst="roundRect">
          <a:avLst>
            <a:gd name="adj" fmla="val 10000"/>
          </a:avLst>
        </a:prstGeom>
        <a:blipFill rotWithShape="0">
          <a:blip xmlns:r="http://schemas.openxmlformats.org/officeDocument/2006/relationships" r:embed="rId1">
            <a:duotone>
              <a:schemeClr val="accent2">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C223A47-B630-454C-A3AF-FCB475179A46}">
      <dsp:nvSpPr>
        <dsp:cNvPr id="0" name=""/>
        <dsp:cNvSpPr/>
      </dsp:nvSpPr>
      <dsp:spPr>
        <a:xfrm rot="10800000">
          <a:off x="2798445" y="1301914"/>
          <a:ext cx="2327909" cy="87380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Provocations</a:t>
          </a:r>
          <a:endParaRPr lang="en-US" sz="1000" kern="1200" dirty="0"/>
        </a:p>
        <a:p>
          <a:pPr marL="57150" lvl="1" indent="-57150" algn="l" defTabSz="444500">
            <a:lnSpc>
              <a:spcPct val="90000"/>
            </a:lnSpc>
            <a:spcBef>
              <a:spcPct val="0"/>
            </a:spcBef>
            <a:spcAft>
              <a:spcPct val="15000"/>
            </a:spcAft>
            <a:buChar char="••"/>
          </a:pPr>
          <a:r>
            <a:rPr lang="en-US" sz="1000" kern="1200" dirty="0" smtClean="0"/>
            <a:t>The specific circumstances of the poor fit for the individual</a:t>
          </a:r>
          <a:endParaRPr lang="en-US" sz="1000" kern="1200" dirty="0"/>
        </a:p>
      </dsp:txBody>
      <dsp:txXfrm rot="10800000">
        <a:off x="2825317" y="1301914"/>
        <a:ext cx="2274165" cy="846930"/>
      </dsp:txXfrm>
    </dsp:sp>
    <dsp:sp modelId="{6EDD7B45-CFAF-4A17-9037-23C790A65E23}">
      <dsp:nvSpPr>
        <dsp:cNvPr id="0" name=""/>
        <dsp:cNvSpPr/>
      </dsp:nvSpPr>
      <dsp:spPr>
        <a:xfrm>
          <a:off x="5808921" y="62287"/>
          <a:ext cx="1903857" cy="1544047"/>
        </a:xfrm>
        <a:prstGeom prst="roundRect">
          <a:avLst>
            <a:gd name="adj" fmla="val 10000"/>
          </a:avLst>
        </a:prstGeom>
        <a:blipFill rotWithShape="0">
          <a:blip xmlns:r="http://schemas.openxmlformats.org/officeDocument/2006/relationships" r:embed="rId1">
            <a:duotone>
              <a:schemeClr val="accent1">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78F0701-75E4-42ED-A247-B12A1856926B}">
      <dsp:nvSpPr>
        <dsp:cNvPr id="0" name=""/>
        <dsp:cNvSpPr/>
      </dsp:nvSpPr>
      <dsp:spPr>
        <a:xfrm rot="10800000">
          <a:off x="5596890" y="1301914"/>
          <a:ext cx="2327909" cy="87380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Responses</a:t>
          </a:r>
          <a:endParaRPr lang="en-US" sz="1000" kern="1200" dirty="0"/>
        </a:p>
        <a:p>
          <a:pPr marL="57150" lvl="1" indent="-57150" algn="l" defTabSz="444500">
            <a:lnSpc>
              <a:spcPct val="90000"/>
            </a:lnSpc>
            <a:spcBef>
              <a:spcPct val="0"/>
            </a:spcBef>
            <a:spcAft>
              <a:spcPct val="15000"/>
            </a:spcAft>
            <a:buChar char="••"/>
          </a:pPr>
          <a:r>
            <a:rPr lang="en-US" sz="1000" kern="1200" dirty="0" smtClean="0"/>
            <a:t>The feelings and behavior that result from the poor fit</a:t>
          </a:r>
          <a:endParaRPr lang="en-US" sz="1000" kern="1200" dirty="0"/>
        </a:p>
      </dsp:txBody>
      <dsp:txXfrm rot="10800000">
        <a:off x="5623762" y="1301914"/>
        <a:ext cx="2274165" cy="846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238E-BD63-4912-9A9E-043D3220C910}">
      <dsp:nvSpPr>
        <dsp:cNvPr id="0" name=""/>
        <dsp:cNvSpPr/>
      </dsp:nvSpPr>
      <dsp:spPr>
        <a:xfrm>
          <a:off x="0" y="772032"/>
          <a:ext cx="7924800" cy="638671"/>
        </a:xfrm>
        <a:prstGeom prst="roundRect">
          <a:avLst>
            <a:gd name="adj" fmla="val 10000"/>
          </a:avLst>
        </a:prstGeom>
        <a:solidFill>
          <a:schemeClr val="accent2">
            <a:tint val="40000"/>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FEA9028-1660-407A-955B-385D714DA74F}">
      <dsp:nvSpPr>
        <dsp:cNvPr id="0" name=""/>
        <dsp:cNvSpPr/>
      </dsp:nvSpPr>
      <dsp:spPr>
        <a:xfrm>
          <a:off x="212020" y="62287"/>
          <a:ext cx="1903857" cy="1544047"/>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966B1B-4F17-4409-9D50-ADE33545AF0A}">
      <dsp:nvSpPr>
        <dsp:cNvPr id="0" name=""/>
        <dsp:cNvSpPr/>
      </dsp:nvSpPr>
      <dsp:spPr>
        <a:xfrm rot="10800000">
          <a:off x="0" y="1301914"/>
          <a:ext cx="2327909" cy="8738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Physiological Drive</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Development of a desire for the maladaptive behavior that is experienced strongly.</a:t>
          </a:r>
          <a:endParaRPr lang="en-US" sz="1000" kern="1200" dirty="0">
            <a:latin typeface="+mn-lt"/>
          </a:endParaRPr>
        </a:p>
      </dsp:txBody>
      <dsp:txXfrm rot="10800000">
        <a:off x="26872" y="1301914"/>
        <a:ext cx="2274165" cy="846930"/>
      </dsp:txXfrm>
    </dsp:sp>
    <dsp:sp modelId="{7C277AF8-1AC6-4FBA-8DE8-7293B6D2903A}">
      <dsp:nvSpPr>
        <dsp:cNvPr id="0" name=""/>
        <dsp:cNvSpPr/>
      </dsp:nvSpPr>
      <dsp:spPr>
        <a:xfrm>
          <a:off x="3010471" y="62287"/>
          <a:ext cx="1903857" cy="1544047"/>
        </a:xfrm>
        <a:prstGeom prst="roundRect">
          <a:avLst>
            <a:gd name="adj" fmla="val 10000"/>
          </a:avLst>
        </a:prstGeom>
        <a:blipFill rotWithShape="0">
          <a:blip xmlns:r="http://schemas.openxmlformats.org/officeDocument/2006/relationships" r:embed="rId1">
            <a:duotone>
              <a:schemeClr val="accent2">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C223A47-B630-454C-A3AF-FCB475179A46}">
      <dsp:nvSpPr>
        <dsp:cNvPr id="0" name=""/>
        <dsp:cNvSpPr/>
      </dsp:nvSpPr>
      <dsp:spPr>
        <a:xfrm rot="10800000">
          <a:off x="2798445" y="1301914"/>
          <a:ext cx="2327909" cy="87380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Conditioned Learning</a:t>
          </a:r>
          <a:endParaRPr lang="en-US" sz="1000" kern="1200" dirty="0"/>
        </a:p>
        <a:p>
          <a:pPr marL="57150" lvl="1" indent="-57150" algn="l" defTabSz="444500">
            <a:lnSpc>
              <a:spcPct val="90000"/>
            </a:lnSpc>
            <a:spcBef>
              <a:spcPct val="0"/>
            </a:spcBef>
            <a:spcAft>
              <a:spcPct val="15000"/>
            </a:spcAft>
            <a:buChar char="••"/>
          </a:pPr>
          <a:r>
            <a:rPr lang="en-US" sz="1000" kern="1200" dirty="0" smtClean="0"/>
            <a:t>Maintenance of the behavior by the rules of conditioned learning theory, reinforcement/reward</a:t>
          </a:r>
          <a:endParaRPr lang="en-US" sz="1000" kern="1200" dirty="0"/>
        </a:p>
      </dsp:txBody>
      <dsp:txXfrm rot="10800000">
        <a:off x="2825317" y="1301914"/>
        <a:ext cx="2274165" cy="846930"/>
      </dsp:txXfrm>
    </dsp:sp>
    <dsp:sp modelId="{6EDD7B45-CFAF-4A17-9037-23C790A65E23}">
      <dsp:nvSpPr>
        <dsp:cNvPr id="0" name=""/>
        <dsp:cNvSpPr/>
      </dsp:nvSpPr>
      <dsp:spPr>
        <a:xfrm>
          <a:off x="5808921" y="62287"/>
          <a:ext cx="1903857" cy="1544047"/>
        </a:xfrm>
        <a:prstGeom prst="roundRect">
          <a:avLst>
            <a:gd name="adj" fmla="val 10000"/>
          </a:avLst>
        </a:prstGeom>
        <a:blipFill rotWithShape="0">
          <a:blip xmlns:r="http://schemas.openxmlformats.org/officeDocument/2006/relationships" r:embed="rId1">
            <a:duotone>
              <a:schemeClr val="accent1">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78F0701-75E4-42ED-A247-B12A1856926B}">
      <dsp:nvSpPr>
        <dsp:cNvPr id="0" name=""/>
        <dsp:cNvSpPr/>
      </dsp:nvSpPr>
      <dsp:spPr>
        <a:xfrm rot="10800000">
          <a:off x="5596890" y="1301914"/>
          <a:ext cx="2327909" cy="87380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Choice</a:t>
          </a:r>
          <a:endParaRPr lang="en-US" sz="1000" kern="1200" dirty="0"/>
        </a:p>
        <a:p>
          <a:pPr marL="57150" lvl="1" indent="-57150" algn="l" defTabSz="444500">
            <a:lnSpc>
              <a:spcPct val="90000"/>
            </a:lnSpc>
            <a:spcBef>
              <a:spcPct val="0"/>
            </a:spcBef>
            <a:spcAft>
              <a:spcPct val="15000"/>
            </a:spcAft>
            <a:buChar char="••"/>
          </a:pPr>
          <a:r>
            <a:rPr lang="en-US" sz="1000" kern="1200" dirty="0" smtClean="0"/>
            <a:t>Initial choice and late disruption of free choice</a:t>
          </a:r>
          <a:endParaRPr lang="en-US" sz="1000" kern="1200" dirty="0"/>
        </a:p>
      </dsp:txBody>
      <dsp:txXfrm rot="10800000">
        <a:off x="5623762" y="1301914"/>
        <a:ext cx="2274165" cy="846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238E-BD63-4912-9A9E-043D3220C910}">
      <dsp:nvSpPr>
        <dsp:cNvPr id="0" name=""/>
        <dsp:cNvSpPr/>
      </dsp:nvSpPr>
      <dsp:spPr>
        <a:xfrm>
          <a:off x="0" y="772032"/>
          <a:ext cx="7924800" cy="638671"/>
        </a:xfrm>
        <a:prstGeom prst="roundRect">
          <a:avLst>
            <a:gd name="adj" fmla="val 10000"/>
          </a:avLst>
        </a:prstGeom>
        <a:solidFill>
          <a:schemeClr val="accent2">
            <a:tint val="40000"/>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FEA9028-1660-407A-955B-385D714DA74F}">
      <dsp:nvSpPr>
        <dsp:cNvPr id="0" name=""/>
        <dsp:cNvSpPr/>
      </dsp:nvSpPr>
      <dsp:spPr>
        <a:xfrm>
          <a:off x="212020" y="62287"/>
          <a:ext cx="1903857" cy="1544047"/>
        </a:xfrm>
        <a:prstGeom prst="roundRect">
          <a:avLst>
            <a:gd name="adj" fmla="val 10000"/>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966B1B-4F17-4409-9D50-ADE33545AF0A}">
      <dsp:nvSpPr>
        <dsp:cNvPr id="0" name=""/>
        <dsp:cNvSpPr/>
      </dsp:nvSpPr>
      <dsp:spPr>
        <a:xfrm rot="10800000">
          <a:off x="0" y="1301914"/>
          <a:ext cx="2327909" cy="873802"/>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Setting</a:t>
          </a:r>
          <a:endParaRPr lang="en-US" sz="1000" kern="1200" dirty="0">
            <a:latin typeface="+mn-lt"/>
          </a:endParaRPr>
        </a:p>
        <a:p>
          <a:pPr marL="57150" lvl="1" indent="-57150" algn="l" defTabSz="444500">
            <a:lnSpc>
              <a:spcPct val="90000"/>
            </a:lnSpc>
            <a:spcBef>
              <a:spcPct val="0"/>
            </a:spcBef>
            <a:spcAft>
              <a:spcPct val="15000"/>
            </a:spcAft>
            <a:buChar char="••"/>
          </a:pPr>
          <a:r>
            <a:rPr lang="en-US" sz="1000" kern="1200" dirty="0" smtClean="0">
              <a:latin typeface="+mn-lt"/>
            </a:rPr>
            <a:t>The unique situation that is the individual’s life</a:t>
          </a:r>
          <a:endParaRPr lang="en-US" sz="1000" kern="1200" dirty="0">
            <a:latin typeface="+mn-lt"/>
          </a:endParaRPr>
        </a:p>
      </dsp:txBody>
      <dsp:txXfrm rot="10800000">
        <a:off x="26872" y="1301914"/>
        <a:ext cx="2274165" cy="846930"/>
      </dsp:txXfrm>
    </dsp:sp>
    <dsp:sp modelId="{7C277AF8-1AC6-4FBA-8DE8-7293B6D2903A}">
      <dsp:nvSpPr>
        <dsp:cNvPr id="0" name=""/>
        <dsp:cNvSpPr/>
      </dsp:nvSpPr>
      <dsp:spPr>
        <a:xfrm>
          <a:off x="3010471" y="62287"/>
          <a:ext cx="1903857" cy="1544047"/>
        </a:xfrm>
        <a:prstGeom prst="roundRect">
          <a:avLst>
            <a:gd name="adj" fmla="val 10000"/>
          </a:avLst>
        </a:prstGeom>
        <a:blipFill rotWithShape="0">
          <a:blip xmlns:r="http://schemas.openxmlformats.org/officeDocument/2006/relationships" r:embed="rId1">
            <a:duotone>
              <a:schemeClr val="accent2">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C223A47-B630-454C-A3AF-FCB475179A46}">
      <dsp:nvSpPr>
        <dsp:cNvPr id="0" name=""/>
        <dsp:cNvSpPr/>
      </dsp:nvSpPr>
      <dsp:spPr>
        <a:xfrm rot="10800000">
          <a:off x="2798445" y="1301914"/>
          <a:ext cx="2327909" cy="87380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Sequence</a:t>
          </a:r>
          <a:endParaRPr lang="en-US" sz="1000" kern="1200" dirty="0"/>
        </a:p>
        <a:p>
          <a:pPr marL="57150" lvl="1" indent="-57150" algn="l" defTabSz="444500">
            <a:lnSpc>
              <a:spcPct val="90000"/>
            </a:lnSpc>
            <a:spcBef>
              <a:spcPct val="0"/>
            </a:spcBef>
            <a:spcAft>
              <a:spcPct val="15000"/>
            </a:spcAft>
            <a:buChar char="••"/>
          </a:pPr>
          <a:r>
            <a:rPr lang="en-US" sz="1000" kern="1200" dirty="0" smtClean="0"/>
            <a:t>The unfolding of the circumstances that impact the individual</a:t>
          </a:r>
          <a:endParaRPr lang="en-US" sz="1000" kern="1200" dirty="0"/>
        </a:p>
      </dsp:txBody>
      <dsp:txXfrm rot="10800000">
        <a:off x="2825317" y="1301914"/>
        <a:ext cx="2274165" cy="846930"/>
      </dsp:txXfrm>
    </dsp:sp>
    <dsp:sp modelId="{6EDD7B45-CFAF-4A17-9037-23C790A65E23}">
      <dsp:nvSpPr>
        <dsp:cNvPr id="0" name=""/>
        <dsp:cNvSpPr/>
      </dsp:nvSpPr>
      <dsp:spPr>
        <a:xfrm>
          <a:off x="5808921" y="62287"/>
          <a:ext cx="1903857" cy="1544047"/>
        </a:xfrm>
        <a:prstGeom prst="roundRect">
          <a:avLst>
            <a:gd name="adj" fmla="val 10000"/>
          </a:avLst>
        </a:prstGeom>
        <a:blipFill rotWithShape="0">
          <a:blip xmlns:r="http://schemas.openxmlformats.org/officeDocument/2006/relationships" r:embed="rId1">
            <a:duotone>
              <a:schemeClr val="accent1">
                <a:shade val="45000"/>
                <a:satMod val="135000"/>
              </a:schemeClr>
              <a:prstClr val="white"/>
            </a:duotone>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78F0701-75E4-42ED-A247-B12A1856926B}">
      <dsp:nvSpPr>
        <dsp:cNvPr id="0" name=""/>
        <dsp:cNvSpPr/>
      </dsp:nvSpPr>
      <dsp:spPr>
        <a:xfrm rot="10800000">
          <a:off x="5596890" y="1301914"/>
          <a:ext cx="2327909" cy="87380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Outcome</a:t>
          </a:r>
          <a:endParaRPr lang="en-US" sz="1000" kern="1200" dirty="0"/>
        </a:p>
        <a:p>
          <a:pPr marL="57150" lvl="1" indent="-57150" algn="l" defTabSz="444500">
            <a:lnSpc>
              <a:spcPct val="90000"/>
            </a:lnSpc>
            <a:spcBef>
              <a:spcPct val="0"/>
            </a:spcBef>
            <a:spcAft>
              <a:spcPct val="15000"/>
            </a:spcAft>
            <a:buChar char="••"/>
          </a:pPr>
          <a:r>
            <a:rPr lang="en-US" sz="1000" kern="1200" dirty="0" smtClean="0"/>
            <a:t>The individual’s psychological condition in relation to the stresses and challenges of life</a:t>
          </a:r>
          <a:endParaRPr lang="en-US" sz="1000" kern="1200" dirty="0"/>
        </a:p>
      </dsp:txBody>
      <dsp:txXfrm rot="10800000">
        <a:off x="5623762" y="1301914"/>
        <a:ext cx="2274165" cy="846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D44-F190-4ACE-A835-B8ADA6E20A8E}">
      <dsp:nvSpPr>
        <dsp:cNvPr id="0" name=""/>
        <dsp:cNvSpPr/>
      </dsp:nvSpPr>
      <dsp:spPr>
        <a:xfrm>
          <a:off x="1281683" y="309784"/>
          <a:ext cx="2776982" cy="2776982"/>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baseline="0" dirty="0" smtClean="0"/>
            <a:t>Disease</a:t>
          </a:r>
          <a:endParaRPr lang="en-US" sz="1600" kern="1200" baseline="0" dirty="0"/>
        </a:p>
        <a:p>
          <a:pPr marL="114300" lvl="1" indent="-114300" algn="l" defTabSz="622300">
            <a:lnSpc>
              <a:spcPct val="90000"/>
            </a:lnSpc>
            <a:spcBef>
              <a:spcPct val="0"/>
            </a:spcBef>
            <a:spcAft>
              <a:spcPct val="15000"/>
            </a:spcAft>
            <a:buChar char="••"/>
          </a:pPr>
          <a:r>
            <a:rPr lang="en-US" sz="1400" kern="1200" baseline="0" dirty="0" smtClean="0"/>
            <a:t>The goal is to support and cure, e.g. with medication</a:t>
          </a:r>
          <a:endParaRPr lang="en-US" sz="1400" kern="1200" baseline="0" dirty="0"/>
        </a:p>
      </dsp:txBody>
      <dsp:txXfrm>
        <a:off x="1602104" y="683609"/>
        <a:ext cx="2136140" cy="881157"/>
      </dsp:txXfrm>
    </dsp:sp>
    <dsp:sp modelId="{9113EAB0-FA73-4896-AB8C-8976B72E1423}">
      <dsp:nvSpPr>
        <dsp:cNvPr id="0" name=""/>
        <dsp:cNvSpPr/>
      </dsp:nvSpPr>
      <dsp:spPr>
        <a:xfrm>
          <a:off x="2563368" y="1555754"/>
          <a:ext cx="2776982" cy="2776982"/>
        </a:xfrm>
        <a:prstGeom prst="ellipse">
          <a:avLst/>
        </a:prstGeom>
        <a:solidFill>
          <a:schemeClr val="accent3">
            <a:shade val="80000"/>
            <a:alpha val="50000"/>
            <a:hueOff val="0"/>
            <a:satOff val="-51"/>
            <a:lumOff val="936"/>
            <a:alphaOff val="1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Dimension</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guide.</a:t>
          </a:r>
          <a:endParaRPr lang="en-US" sz="1400" kern="1200" dirty="0"/>
        </a:p>
      </dsp:txBody>
      <dsp:txXfrm>
        <a:off x="4058666" y="1876175"/>
        <a:ext cx="1068070" cy="2136140"/>
      </dsp:txXfrm>
    </dsp:sp>
    <dsp:sp modelId="{D3A4150F-EA6D-4FBF-A2C9-C7C1952DE758}">
      <dsp:nvSpPr>
        <dsp:cNvPr id="0" name=""/>
        <dsp:cNvSpPr/>
      </dsp:nvSpPr>
      <dsp:spPr>
        <a:xfrm>
          <a:off x="1281683" y="2766346"/>
          <a:ext cx="2776982" cy="2776982"/>
        </a:xfrm>
        <a:prstGeom prst="ellipse">
          <a:avLst/>
        </a:prstGeom>
        <a:solidFill>
          <a:schemeClr val="accent3">
            <a:shade val="80000"/>
            <a:alpha val="50000"/>
            <a:hueOff val="0"/>
            <a:satOff val="-102"/>
            <a:lumOff val="1871"/>
            <a:alphaOff val="2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Behavior</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interrupt or to convert.</a:t>
          </a:r>
          <a:endParaRPr lang="en-US" sz="1400" kern="1200" dirty="0"/>
        </a:p>
      </dsp:txBody>
      <dsp:txXfrm>
        <a:off x="1602104" y="4288345"/>
        <a:ext cx="2136140" cy="881157"/>
      </dsp:txXfrm>
    </dsp:sp>
    <dsp:sp modelId="{B5E5A456-A662-4F5C-90A8-6357F00CE43C}">
      <dsp:nvSpPr>
        <dsp:cNvPr id="0" name=""/>
        <dsp:cNvSpPr/>
      </dsp:nvSpPr>
      <dsp:spPr>
        <a:xfrm>
          <a:off x="0" y="1538065"/>
          <a:ext cx="2776982" cy="2776982"/>
        </a:xfrm>
        <a:prstGeom prst="ellipse">
          <a:avLst/>
        </a:prstGeom>
        <a:solidFill>
          <a:schemeClr val="accent3">
            <a:shade val="80000"/>
            <a:alpha val="50000"/>
            <a:hueOff val="0"/>
            <a:satOff val="-153"/>
            <a:lumOff val="2807"/>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Life Story</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rescript.</a:t>
          </a:r>
          <a:endParaRPr lang="en-US" sz="1400" kern="1200" dirty="0"/>
        </a:p>
      </dsp:txBody>
      <dsp:txXfrm>
        <a:off x="213614" y="1858486"/>
        <a:ext cx="1068070" cy="2136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D44-F190-4ACE-A835-B8ADA6E20A8E}">
      <dsp:nvSpPr>
        <dsp:cNvPr id="0" name=""/>
        <dsp:cNvSpPr/>
      </dsp:nvSpPr>
      <dsp:spPr>
        <a:xfrm>
          <a:off x="1281683" y="309784"/>
          <a:ext cx="2776982" cy="2776982"/>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baseline="0" dirty="0" smtClean="0"/>
            <a:t>Disease</a:t>
          </a:r>
          <a:endParaRPr lang="en-US" sz="1600" kern="1200" baseline="0" dirty="0"/>
        </a:p>
        <a:p>
          <a:pPr marL="114300" lvl="1" indent="-114300" algn="l" defTabSz="533400">
            <a:lnSpc>
              <a:spcPct val="90000"/>
            </a:lnSpc>
            <a:spcBef>
              <a:spcPct val="0"/>
            </a:spcBef>
            <a:spcAft>
              <a:spcPct val="15000"/>
            </a:spcAft>
            <a:buChar char="••"/>
          </a:pPr>
          <a:r>
            <a:rPr lang="en-US" sz="1200" kern="1200" baseline="0" dirty="0" smtClean="0"/>
            <a:t>“What the patient </a:t>
          </a:r>
          <a:r>
            <a:rPr lang="en-US" sz="1200" u="sng" kern="1200" baseline="0" dirty="0" smtClean="0"/>
            <a:t>has</a:t>
          </a:r>
          <a:r>
            <a:rPr lang="en-US" sz="1200" kern="1200" baseline="0" dirty="0" smtClean="0"/>
            <a:t>.”</a:t>
          </a:r>
          <a:endParaRPr lang="en-US" sz="1200" kern="1200" baseline="0" dirty="0"/>
        </a:p>
        <a:p>
          <a:pPr marL="114300" lvl="1" indent="-114300" algn="l" defTabSz="533400">
            <a:lnSpc>
              <a:spcPct val="90000"/>
            </a:lnSpc>
            <a:spcBef>
              <a:spcPct val="0"/>
            </a:spcBef>
            <a:spcAft>
              <a:spcPct val="15000"/>
            </a:spcAft>
            <a:buChar char="••"/>
          </a:pPr>
          <a:r>
            <a:rPr lang="en-US" sz="1200" kern="1200" baseline="0" dirty="0" smtClean="0"/>
            <a:t>The “H” in “HIDE.”</a:t>
          </a:r>
          <a:endParaRPr lang="en-US" sz="1200" kern="1200" baseline="0" dirty="0"/>
        </a:p>
      </dsp:txBody>
      <dsp:txXfrm>
        <a:off x="1602104" y="683609"/>
        <a:ext cx="2136140" cy="881157"/>
      </dsp:txXfrm>
    </dsp:sp>
    <dsp:sp modelId="{9113EAB0-FA73-4896-AB8C-8976B72E1423}">
      <dsp:nvSpPr>
        <dsp:cNvPr id="0" name=""/>
        <dsp:cNvSpPr/>
      </dsp:nvSpPr>
      <dsp:spPr>
        <a:xfrm>
          <a:off x="2563368" y="1555754"/>
          <a:ext cx="2776982" cy="2776982"/>
        </a:xfrm>
        <a:prstGeom prst="ellipse">
          <a:avLst/>
        </a:prstGeom>
        <a:solidFill>
          <a:schemeClr val="accent3">
            <a:shade val="80000"/>
            <a:alpha val="50000"/>
            <a:hueOff val="0"/>
            <a:satOff val="-51"/>
            <a:lumOff val="936"/>
            <a:alphaOff val="1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Dimensions</a:t>
          </a:r>
          <a:endParaRPr lang="en-US" sz="1600" kern="1200" dirty="0"/>
        </a:p>
        <a:p>
          <a:pPr marL="114300" lvl="1" indent="-114300" algn="l" defTabSz="533400">
            <a:lnSpc>
              <a:spcPct val="90000"/>
            </a:lnSpc>
            <a:spcBef>
              <a:spcPct val="0"/>
            </a:spcBef>
            <a:spcAft>
              <a:spcPct val="15000"/>
            </a:spcAft>
            <a:buChar char="••"/>
          </a:pPr>
          <a:r>
            <a:rPr lang="en-US" sz="1200" kern="1200" dirty="0" smtClean="0"/>
            <a:t>“Who the patient </a:t>
          </a:r>
          <a:r>
            <a:rPr lang="en-US" sz="1200" u="sng" kern="1200" dirty="0" smtClean="0"/>
            <a:t>is</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The “I” in “HIDE.”</a:t>
          </a:r>
          <a:endParaRPr lang="en-US" sz="1200" kern="1200" dirty="0"/>
        </a:p>
      </dsp:txBody>
      <dsp:txXfrm>
        <a:off x="4058666" y="1876175"/>
        <a:ext cx="1068070" cy="2136140"/>
      </dsp:txXfrm>
    </dsp:sp>
    <dsp:sp modelId="{D3A4150F-EA6D-4FBF-A2C9-C7C1952DE758}">
      <dsp:nvSpPr>
        <dsp:cNvPr id="0" name=""/>
        <dsp:cNvSpPr/>
      </dsp:nvSpPr>
      <dsp:spPr>
        <a:xfrm>
          <a:off x="1281683" y="2766346"/>
          <a:ext cx="2776982" cy="2776982"/>
        </a:xfrm>
        <a:prstGeom prst="ellipse">
          <a:avLst/>
        </a:prstGeom>
        <a:solidFill>
          <a:schemeClr val="accent3">
            <a:shade val="80000"/>
            <a:alpha val="50000"/>
            <a:hueOff val="0"/>
            <a:satOff val="-102"/>
            <a:lumOff val="1871"/>
            <a:alphaOff val="2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Behavior</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does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“D” in “HIDE.”0</a:t>
          </a:r>
          <a:endParaRPr lang="en-US" sz="1100" kern="1200" dirty="0"/>
        </a:p>
        <a:p>
          <a:pPr marL="57150" lvl="1" indent="-57150" algn="l" defTabSz="488950">
            <a:lnSpc>
              <a:spcPct val="90000"/>
            </a:lnSpc>
            <a:spcBef>
              <a:spcPct val="0"/>
            </a:spcBef>
            <a:spcAft>
              <a:spcPct val="15000"/>
            </a:spcAft>
            <a:buChar char="••"/>
          </a:pPr>
          <a:r>
            <a:rPr lang="en-US" sz="1100" kern="1200" dirty="0" smtClean="0"/>
            <a:t>And Another</a:t>
          </a:r>
          <a:endParaRPr lang="en-US" sz="1100" kern="1200" dirty="0"/>
        </a:p>
      </dsp:txBody>
      <dsp:txXfrm>
        <a:off x="1602104" y="4288345"/>
        <a:ext cx="2136140" cy="881157"/>
      </dsp:txXfrm>
    </dsp:sp>
    <dsp:sp modelId="{B5E5A456-A662-4F5C-90A8-6357F00CE43C}">
      <dsp:nvSpPr>
        <dsp:cNvPr id="0" name=""/>
        <dsp:cNvSpPr/>
      </dsp:nvSpPr>
      <dsp:spPr>
        <a:xfrm>
          <a:off x="0" y="1538065"/>
          <a:ext cx="2776982" cy="2776982"/>
        </a:xfrm>
        <a:prstGeom prst="ellipse">
          <a:avLst/>
        </a:prstGeom>
        <a:solidFill>
          <a:schemeClr val="accent3">
            <a:shade val="80000"/>
            <a:alpha val="50000"/>
            <a:hueOff val="0"/>
            <a:satOff val="-153"/>
            <a:lumOff val="2807"/>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Life Story</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encounters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“E” in “HIDE”</a:t>
          </a:r>
          <a:endParaRPr lang="en-US" sz="1100" kern="1200" dirty="0"/>
        </a:p>
      </dsp:txBody>
      <dsp:txXfrm>
        <a:off x="213614" y="1858486"/>
        <a:ext cx="1068070" cy="2136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D44-F190-4ACE-A835-B8ADA6E20A8E}">
      <dsp:nvSpPr>
        <dsp:cNvPr id="0" name=""/>
        <dsp:cNvSpPr/>
      </dsp:nvSpPr>
      <dsp:spPr>
        <a:xfrm>
          <a:off x="1281683" y="309784"/>
          <a:ext cx="2776982" cy="2776982"/>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baseline="0" dirty="0" smtClean="0"/>
            <a:t>Disease</a:t>
          </a:r>
          <a:endParaRPr lang="en-US" sz="1600" kern="1200" baseline="0" dirty="0"/>
        </a:p>
        <a:p>
          <a:pPr marL="114300" lvl="1" indent="-114300" algn="l" defTabSz="622300">
            <a:lnSpc>
              <a:spcPct val="90000"/>
            </a:lnSpc>
            <a:spcBef>
              <a:spcPct val="0"/>
            </a:spcBef>
            <a:spcAft>
              <a:spcPct val="15000"/>
            </a:spcAft>
            <a:buChar char="••"/>
          </a:pPr>
          <a:r>
            <a:rPr lang="en-US" sz="1400" kern="1200" baseline="0" dirty="0" smtClean="0"/>
            <a:t>The goal is to support and cure, e.g. with medication</a:t>
          </a:r>
          <a:endParaRPr lang="en-US" sz="1400" kern="1200" baseline="0" dirty="0"/>
        </a:p>
      </dsp:txBody>
      <dsp:txXfrm>
        <a:off x="1602104" y="683609"/>
        <a:ext cx="2136140" cy="881157"/>
      </dsp:txXfrm>
    </dsp:sp>
    <dsp:sp modelId="{9113EAB0-FA73-4896-AB8C-8976B72E1423}">
      <dsp:nvSpPr>
        <dsp:cNvPr id="0" name=""/>
        <dsp:cNvSpPr/>
      </dsp:nvSpPr>
      <dsp:spPr>
        <a:xfrm>
          <a:off x="2563368" y="1555754"/>
          <a:ext cx="2776982" cy="2776982"/>
        </a:xfrm>
        <a:prstGeom prst="ellipse">
          <a:avLst/>
        </a:prstGeom>
        <a:solidFill>
          <a:schemeClr val="accent3">
            <a:shade val="80000"/>
            <a:alpha val="50000"/>
            <a:hueOff val="0"/>
            <a:satOff val="-51"/>
            <a:lumOff val="936"/>
            <a:alphaOff val="1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Dimension</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guide.</a:t>
          </a:r>
          <a:endParaRPr lang="en-US" sz="1400" kern="1200" dirty="0"/>
        </a:p>
      </dsp:txBody>
      <dsp:txXfrm>
        <a:off x="4058666" y="1876175"/>
        <a:ext cx="1068070" cy="2136140"/>
      </dsp:txXfrm>
    </dsp:sp>
    <dsp:sp modelId="{D3A4150F-EA6D-4FBF-A2C9-C7C1952DE758}">
      <dsp:nvSpPr>
        <dsp:cNvPr id="0" name=""/>
        <dsp:cNvSpPr/>
      </dsp:nvSpPr>
      <dsp:spPr>
        <a:xfrm>
          <a:off x="1281683" y="2766346"/>
          <a:ext cx="2776982" cy="2776982"/>
        </a:xfrm>
        <a:prstGeom prst="ellipse">
          <a:avLst/>
        </a:prstGeom>
        <a:solidFill>
          <a:schemeClr val="accent3">
            <a:shade val="80000"/>
            <a:alpha val="50000"/>
            <a:hueOff val="0"/>
            <a:satOff val="-102"/>
            <a:lumOff val="1871"/>
            <a:alphaOff val="2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Behavior</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interrupt or to convert.</a:t>
          </a:r>
          <a:endParaRPr lang="en-US" sz="1400" kern="1200" dirty="0"/>
        </a:p>
      </dsp:txBody>
      <dsp:txXfrm>
        <a:off x="1602104" y="4288345"/>
        <a:ext cx="2136140" cy="881157"/>
      </dsp:txXfrm>
    </dsp:sp>
    <dsp:sp modelId="{B5E5A456-A662-4F5C-90A8-6357F00CE43C}">
      <dsp:nvSpPr>
        <dsp:cNvPr id="0" name=""/>
        <dsp:cNvSpPr/>
      </dsp:nvSpPr>
      <dsp:spPr>
        <a:xfrm>
          <a:off x="0" y="1538065"/>
          <a:ext cx="2776982" cy="2776982"/>
        </a:xfrm>
        <a:prstGeom prst="ellipse">
          <a:avLst/>
        </a:prstGeom>
        <a:solidFill>
          <a:schemeClr val="accent3">
            <a:shade val="80000"/>
            <a:alpha val="50000"/>
            <a:hueOff val="0"/>
            <a:satOff val="-153"/>
            <a:lumOff val="2807"/>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Life Story</a:t>
          </a:r>
          <a:endParaRPr lang="en-US" sz="1600" kern="1200" dirty="0"/>
        </a:p>
        <a:p>
          <a:pPr marL="114300" lvl="1" indent="-114300" algn="l" defTabSz="622300">
            <a:lnSpc>
              <a:spcPct val="90000"/>
            </a:lnSpc>
            <a:spcBef>
              <a:spcPct val="0"/>
            </a:spcBef>
            <a:spcAft>
              <a:spcPct val="15000"/>
            </a:spcAft>
            <a:buChar char="••"/>
          </a:pPr>
          <a:r>
            <a:rPr lang="en-US" sz="1400" kern="1200" dirty="0" smtClean="0"/>
            <a:t>The goal is to rescript.</a:t>
          </a:r>
          <a:endParaRPr lang="en-US" sz="1400" kern="1200" dirty="0"/>
        </a:p>
      </dsp:txBody>
      <dsp:txXfrm>
        <a:off x="213614" y="1858486"/>
        <a:ext cx="1068070" cy="2136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9D44-F190-4ACE-A835-B8ADA6E20A8E}">
      <dsp:nvSpPr>
        <dsp:cNvPr id="0" name=""/>
        <dsp:cNvSpPr/>
      </dsp:nvSpPr>
      <dsp:spPr>
        <a:xfrm>
          <a:off x="1281683" y="309784"/>
          <a:ext cx="2776982" cy="2776982"/>
        </a:xfrm>
        <a:prstGeom prst="ellipse">
          <a:avLst/>
        </a:prstGeom>
        <a:solidFill>
          <a:schemeClr val="accent3">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baseline="0" dirty="0" smtClean="0"/>
            <a:t>Disease</a:t>
          </a:r>
          <a:endParaRPr lang="en-US" sz="1600" kern="1200" baseline="0" dirty="0"/>
        </a:p>
        <a:p>
          <a:pPr marL="114300" lvl="1" indent="-114300" algn="l" defTabSz="533400">
            <a:lnSpc>
              <a:spcPct val="90000"/>
            </a:lnSpc>
            <a:spcBef>
              <a:spcPct val="0"/>
            </a:spcBef>
            <a:spcAft>
              <a:spcPct val="15000"/>
            </a:spcAft>
            <a:buChar char="••"/>
          </a:pPr>
          <a:r>
            <a:rPr lang="en-US" sz="1200" kern="1200" baseline="0" dirty="0" smtClean="0"/>
            <a:t>“What the patient </a:t>
          </a:r>
          <a:r>
            <a:rPr lang="en-US" sz="1200" u="sng" kern="1200" baseline="0" dirty="0" smtClean="0"/>
            <a:t>has</a:t>
          </a:r>
          <a:r>
            <a:rPr lang="en-US" sz="1200" kern="1200" baseline="0" dirty="0" smtClean="0"/>
            <a:t>.”</a:t>
          </a:r>
          <a:endParaRPr lang="en-US" sz="1200" kern="1200" baseline="0" dirty="0"/>
        </a:p>
        <a:p>
          <a:pPr marL="114300" lvl="1" indent="-114300" algn="l" defTabSz="533400">
            <a:lnSpc>
              <a:spcPct val="90000"/>
            </a:lnSpc>
            <a:spcBef>
              <a:spcPct val="0"/>
            </a:spcBef>
            <a:spcAft>
              <a:spcPct val="15000"/>
            </a:spcAft>
            <a:buChar char="••"/>
          </a:pPr>
          <a:r>
            <a:rPr lang="en-US" sz="1200" kern="1200" baseline="0" dirty="0" smtClean="0"/>
            <a:t>The “H” in “HIDE.”</a:t>
          </a:r>
          <a:endParaRPr lang="en-US" sz="1200" kern="1200" baseline="0" dirty="0"/>
        </a:p>
      </dsp:txBody>
      <dsp:txXfrm>
        <a:off x="1602104" y="683609"/>
        <a:ext cx="2136140" cy="881157"/>
      </dsp:txXfrm>
    </dsp:sp>
    <dsp:sp modelId="{9113EAB0-FA73-4896-AB8C-8976B72E1423}">
      <dsp:nvSpPr>
        <dsp:cNvPr id="0" name=""/>
        <dsp:cNvSpPr/>
      </dsp:nvSpPr>
      <dsp:spPr>
        <a:xfrm>
          <a:off x="2563368" y="1555754"/>
          <a:ext cx="2776982" cy="2776982"/>
        </a:xfrm>
        <a:prstGeom prst="ellipse">
          <a:avLst/>
        </a:prstGeom>
        <a:solidFill>
          <a:schemeClr val="accent3">
            <a:shade val="80000"/>
            <a:alpha val="50000"/>
            <a:hueOff val="0"/>
            <a:satOff val="-51"/>
            <a:lumOff val="936"/>
            <a:alphaOff val="1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Dimensions</a:t>
          </a:r>
          <a:endParaRPr lang="en-US" sz="1600" kern="1200" dirty="0"/>
        </a:p>
        <a:p>
          <a:pPr marL="114300" lvl="1" indent="-114300" algn="l" defTabSz="533400">
            <a:lnSpc>
              <a:spcPct val="90000"/>
            </a:lnSpc>
            <a:spcBef>
              <a:spcPct val="0"/>
            </a:spcBef>
            <a:spcAft>
              <a:spcPct val="15000"/>
            </a:spcAft>
            <a:buChar char="••"/>
          </a:pPr>
          <a:r>
            <a:rPr lang="en-US" sz="1200" kern="1200" dirty="0" smtClean="0"/>
            <a:t>“Who the patient </a:t>
          </a:r>
          <a:r>
            <a:rPr lang="en-US" sz="1200" u="sng" kern="1200" dirty="0" smtClean="0"/>
            <a:t>is</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smtClean="0"/>
            <a:t>The “I” in “HIDE.”</a:t>
          </a:r>
          <a:endParaRPr lang="en-US" sz="1200" kern="1200" dirty="0"/>
        </a:p>
      </dsp:txBody>
      <dsp:txXfrm>
        <a:off x="4058666" y="1876175"/>
        <a:ext cx="1068070" cy="2136140"/>
      </dsp:txXfrm>
    </dsp:sp>
    <dsp:sp modelId="{D3A4150F-EA6D-4FBF-A2C9-C7C1952DE758}">
      <dsp:nvSpPr>
        <dsp:cNvPr id="0" name=""/>
        <dsp:cNvSpPr/>
      </dsp:nvSpPr>
      <dsp:spPr>
        <a:xfrm>
          <a:off x="1281683" y="2766346"/>
          <a:ext cx="2776982" cy="2776982"/>
        </a:xfrm>
        <a:prstGeom prst="ellipse">
          <a:avLst/>
        </a:prstGeom>
        <a:solidFill>
          <a:schemeClr val="accent3">
            <a:shade val="80000"/>
            <a:alpha val="50000"/>
            <a:hueOff val="0"/>
            <a:satOff val="-102"/>
            <a:lumOff val="1871"/>
            <a:alphaOff val="2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Behavior</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does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“D” in “HIDE.”0</a:t>
          </a:r>
          <a:endParaRPr lang="en-US" sz="1100" kern="1200" dirty="0"/>
        </a:p>
        <a:p>
          <a:pPr marL="57150" lvl="1" indent="-57150" algn="l" defTabSz="488950">
            <a:lnSpc>
              <a:spcPct val="90000"/>
            </a:lnSpc>
            <a:spcBef>
              <a:spcPct val="0"/>
            </a:spcBef>
            <a:spcAft>
              <a:spcPct val="15000"/>
            </a:spcAft>
            <a:buChar char="••"/>
          </a:pPr>
          <a:r>
            <a:rPr lang="en-US" sz="1100" kern="1200" dirty="0" smtClean="0"/>
            <a:t>And Another</a:t>
          </a:r>
          <a:endParaRPr lang="en-US" sz="1100" kern="1200" dirty="0"/>
        </a:p>
      </dsp:txBody>
      <dsp:txXfrm>
        <a:off x="1602104" y="4288345"/>
        <a:ext cx="2136140" cy="881157"/>
      </dsp:txXfrm>
    </dsp:sp>
    <dsp:sp modelId="{B5E5A456-A662-4F5C-90A8-6357F00CE43C}">
      <dsp:nvSpPr>
        <dsp:cNvPr id="0" name=""/>
        <dsp:cNvSpPr/>
      </dsp:nvSpPr>
      <dsp:spPr>
        <a:xfrm>
          <a:off x="0" y="1538065"/>
          <a:ext cx="2776982" cy="2776982"/>
        </a:xfrm>
        <a:prstGeom prst="ellipse">
          <a:avLst/>
        </a:prstGeom>
        <a:solidFill>
          <a:schemeClr val="accent3">
            <a:shade val="80000"/>
            <a:alpha val="50000"/>
            <a:hueOff val="0"/>
            <a:satOff val="-153"/>
            <a:lumOff val="2807"/>
            <a:alphaOff val="3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US" sz="1600" kern="1200" dirty="0" smtClean="0"/>
            <a:t>Life Story</a:t>
          </a:r>
          <a:endParaRPr lang="en-US" sz="1600" kern="1200" dirty="0"/>
        </a:p>
        <a:p>
          <a:pPr marL="57150" lvl="1" indent="-57150" algn="l" defTabSz="488950">
            <a:lnSpc>
              <a:spcPct val="90000"/>
            </a:lnSpc>
            <a:spcBef>
              <a:spcPct val="0"/>
            </a:spcBef>
            <a:spcAft>
              <a:spcPct val="15000"/>
            </a:spcAft>
            <a:buChar char="••"/>
          </a:pPr>
          <a:r>
            <a:rPr lang="en-US" sz="1100" kern="1200" dirty="0" smtClean="0"/>
            <a:t>“What the patient </a:t>
          </a:r>
          <a:r>
            <a:rPr lang="en-US" sz="1100" u="sng" kern="1200" dirty="0" smtClean="0"/>
            <a:t>encounters</a:t>
          </a:r>
          <a:r>
            <a:rPr lang="en-US" sz="1100" kern="1200" dirty="0" smtClean="0"/>
            <a:t>.”</a:t>
          </a:r>
          <a:endParaRPr lang="en-US" sz="1100" kern="1200" dirty="0"/>
        </a:p>
        <a:p>
          <a:pPr marL="57150" lvl="1" indent="-57150" algn="l" defTabSz="488950">
            <a:lnSpc>
              <a:spcPct val="90000"/>
            </a:lnSpc>
            <a:spcBef>
              <a:spcPct val="0"/>
            </a:spcBef>
            <a:spcAft>
              <a:spcPct val="15000"/>
            </a:spcAft>
            <a:buChar char="••"/>
          </a:pPr>
          <a:r>
            <a:rPr lang="en-US" sz="1100" kern="1200" dirty="0" smtClean="0"/>
            <a:t>The “E” in “HIDE”</a:t>
          </a:r>
          <a:endParaRPr lang="en-US" sz="1100" kern="1200" dirty="0"/>
        </a:p>
      </dsp:txBody>
      <dsp:txXfrm>
        <a:off x="213614" y="1858486"/>
        <a:ext cx="1068070" cy="21361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John M. Talmadge, M.D. </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EF6EDC-C268-2B44-ACDF-251B234ACA4A}" type="datetime1">
              <a:rPr lang="en-US" smtClean="0"/>
              <a:t>4/1/15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2015 John M. Talmadge MD</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EC37C-2164-43E7-8DDB-145C057FFFDF}" type="slidenum">
              <a:rPr lang="en-US" smtClean="0"/>
              <a:pPr/>
              <a:t>‹#›</a:t>
            </a:fld>
            <a:endParaRPr lang="en-US"/>
          </a:p>
        </p:txBody>
      </p:sp>
    </p:spTree>
    <p:extLst>
      <p:ext uri="{BB962C8B-B14F-4D97-AF65-F5344CB8AC3E}">
        <p14:creationId xmlns:p14="http://schemas.microsoft.com/office/powerpoint/2010/main" val="9441853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John M. Talmadge, M.D. </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60F2B-F1C8-EC44-AB4D-736E320C95E8}" type="datetime1">
              <a:rPr lang="en-US" smtClean="0"/>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2015 John M. Talmadge MD</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C7C22-AC3E-4A2B-A931-8B1CC73E21F7}" type="slidenum">
              <a:rPr lang="en-US" smtClean="0"/>
              <a:pPr/>
              <a:t>‹#›</a:t>
            </a:fld>
            <a:endParaRPr lang="en-US"/>
          </a:p>
        </p:txBody>
      </p:sp>
    </p:spTree>
    <p:extLst>
      <p:ext uri="{BB962C8B-B14F-4D97-AF65-F5344CB8AC3E}">
        <p14:creationId xmlns:p14="http://schemas.microsoft.com/office/powerpoint/2010/main" val="348417738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BC7C22-AC3E-4A2B-A931-8B1CC73E21F7}" type="slidenum">
              <a:rPr lang="en-US" smtClean="0"/>
              <a:pPr/>
              <a:t>27</a:t>
            </a:fld>
            <a:endParaRPr lang="en-US"/>
          </a:p>
        </p:txBody>
      </p:sp>
      <p:sp>
        <p:nvSpPr>
          <p:cNvPr id="5" name="Date Placeholder 4"/>
          <p:cNvSpPr>
            <a:spLocks noGrp="1"/>
          </p:cNvSpPr>
          <p:nvPr>
            <p:ph type="dt" idx="11"/>
          </p:nvPr>
        </p:nvSpPr>
        <p:spPr/>
        <p:txBody>
          <a:bodyPr/>
          <a:lstStyle/>
          <a:p>
            <a:fld id="{14FFB373-4128-4A45-B3B2-34B41D6E8BE5}" type="datetime1">
              <a:rPr lang="en-US" smtClean="0"/>
              <a:t>4/1/15</a:t>
            </a:fld>
            <a:endParaRPr lang="en-US"/>
          </a:p>
        </p:txBody>
      </p:sp>
      <p:sp>
        <p:nvSpPr>
          <p:cNvPr id="6" name="Footer Placeholder 5"/>
          <p:cNvSpPr>
            <a:spLocks noGrp="1"/>
          </p:cNvSpPr>
          <p:nvPr>
            <p:ph type="ftr" sz="quarter" idx="12"/>
          </p:nvPr>
        </p:nvSpPr>
        <p:spPr/>
        <p:txBody>
          <a:bodyPr/>
          <a:lstStyle/>
          <a:p>
            <a:r>
              <a:rPr lang="en-US" smtClean="0"/>
              <a:t>Copyright 2015 John M. Talmadge MD</a:t>
            </a:r>
            <a:endParaRPr lang="en-US"/>
          </a:p>
        </p:txBody>
      </p:sp>
      <p:sp>
        <p:nvSpPr>
          <p:cNvPr id="7" name="Header Placeholder 6"/>
          <p:cNvSpPr>
            <a:spLocks noGrp="1"/>
          </p:cNvSpPr>
          <p:nvPr>
            <p:ph type="hdr" sz="quarter" idx="13"/>
          </p:nvPr>
        </p:nvSpPr>
        <p:spPr/>
        <p:txBody>
          <a:bodyPr/>
          <a:lstStyle/>
          <a:p>
            <a:r>
              <a:rPr lang="en-US" smtClean="0"/>
              <a:t>John M. Talmadge, M.D. </a:t>
            </a:r>
            <a:endParaRPr lang="en-US"/>
          </a:p>
        </p:txBody>
      </p:sp>
    </p:spTree>
    <p:extLst>
      <p:ext uri="{BB962C8B-B14F-4D97-AF65-F5344CB8AC3E}">
        <p14:creationId xmlns:p14="http://schemas.microsoft.com/office/powerpoint/2010/main" val="238072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arget_lg.png"/>
          <p:cNvPicPr>
            <a:picLocks noChangeAspect="1"/>
          </p:cNvPicPr>
          <p:nvPr userDrawn="1"/>
        </p:nvPicPr>
        <p:blipFill>
          <a:blip r:embed="rId2" cstate="print"/>
          <a:stretch>
            <a:fillRect/>
          </a:stretch>
        </p:blipFill>
        <p:spPr>
          <a:xfrm>
            <a:off x="0" y="0"/>
            <a:ext cx="11125200" cy="6257925"/>
          </a:xfrm>
          <a:prstGeom prst="rect">
            <a:avLst/>
          </a:prstGeom>
        </p:spPr>
      </p:pic>
      <p:sp>
        <p:nvSpPr>
          <p:cNvPr id="2" name="Title 1"/>
          <p:cNvSpPr>
            <a:spLocks noGrp="1"/>
          </p:cNvSpPr>
          <p:nvPr>
            <p:ph type="ctrTitle"/>
          </p:nvPr>
        </p:nvSpPr>
        <p:spPr>
          <a:xfrm>
            <a:off x="3810000" y="3276600"/>
            <a:ext cx="5181600" cy="1470025"/>
          </a:xfrm>
        </p:spPr>
        <p:txBody>
          <a:bodyPr>
            <a:normAutofit/>
          </a:bodyPr>
          <a:lstStyle>
            <a:lvl1pPr algn="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3810000" y="4191000"/>
            <a:ext cx="5181600" cy="1752600"/>
          </a:xfrm>
        </p:spPr>
        <p:txBody>
          <a:bodyPr>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B4DD34-E491-B049-946D-6B310F48DDE6}" type="datetime1">
              <a:rPr lang="en-US" smtClean="0"/>
              <a:t>4/1/15</a:t>
            </a:fld>
            <a:endParaRPr lang="en-US"/>
          </a:p>
        </p:txBody>
      </p:sp>
      <p:sp>
        <p:nvSpPr>
          <p:cNvPr id="5" name="Footer Placeholder 4"/>
          <p:cNvSpPr>
            <a:spLocks noGrp="1"/>
          </p:cNvSpPr>
          <p:nvPr>
            <p:ph type="ftr" sz="quarter" idx="11"/>
          </p:nvPr>
        </p:nvSpPr>
        <p:spPr/>
        <p:txBody>
          <a:bodyPr/>
          <a:lstStyle/>
          <a:p>
            <a:r>
              <a:rPr lang="en-US" smtClean="0"/>
              <a:t>Copyright 2015 by John Talmadge, M.D.</a:t>
            </a:r>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8" name="Rectangle 7"/>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397B97-EA26-3448-AD8B-7D73CE15B2C2}" type="datetime1">
              <a:rPr lang="en-US" smtClean="0"/>
              <a:t>4/1/15</a:t>
            </a:fld>
            <a:endParaRPr lang="en-US"/>
          </a:p>
        </p:txBody>
      </p:sp>
      <p:sp>
        <p:nvSpPr>
          <p:cNvPr id="5" name="Footer Placeholder 4"/>
          <p:cNvSpPr>
            <a:spLocks noGrp="1"/>
          </p:cNvSpPr>
          <p:nvPr>
            <p:ph type="ftr" sz="quarter" idx="11"/>
          </p:nvPr>
        </p:nvSpPr>
        <p:spPr/>
        <p:txBody>
          <a:bodyPr/>
          <a:lstStyle/>
          <a:p>
            <a:r>
              <a:rPr lang="en-US" smtClean="0"/>
              <a:t>Copyright 2015 by John Talmadge, M.D.</a:t>
            </a:r>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1266D-AA0E-C545-BAAA-E0BA1BF76C0F}" type="datetime1">
              <a:rPr lang="en-US" smtClean="0"/>
              <a:t>4/1/15</a:t>
            </a:fld>
            <a:endParaRPr lang="en-US"/>
          </a:p>
        </p:txBody>
      </p:sp>
      <p:sp>
        <p:nvSpPr>
          <p:cNvPr id="5" name="Footer Placeholder 4"/>
          <p:cNvSpPr>
            <a:spLocks noGrp="1"/>
          </p:cNvSpPr>
          <p:nvPr>
            <p:ph type="ftr" sz="quarter" idx="11"/>
          </p:nvPr>
        </p:nvSpPr>
        <p:spPr/>
        <p:txBody>
          <a:bodyPr/>
          <a:lstStyle/>
          <a:p>
            <a:r>
              <a:rPr lang="en-US" smtClean="0"/>
              <a:t>Copyright 2015 by John Talmadge, M.D.</a:t>
            </a:r>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2015 by John Talmadge, M.D.</a:t>
            </a:r>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9144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6957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477000" y="3048001"/>
            <a:ext cx="2286000" cy="2666999"/>
          </a:xfrm>
        </p:spPr>
        <p:txBody>
          <a:bodyPr lIns="274320" tIns="0" rIns="182880">
            <a:normAutofit/>
          </a:bodyPr>
          <a:lstStyle>
            <a:lvl1pPr>
              <a:lnSpc>
                <a:spcPct val="100000"/>
              </a:lnSpc>
              <a:defRPr sz="11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914400" y="990601"/>
            <a:ext cx="2286000" cy="1981200"/>
          </a:xfrm>
        </p:spPr>
        <p:txBody>
          <a:bodyPr>
            <a:no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721100" y="990601"/>
            <a:ext cx="2222500" cy="1981200"/>
          </a:xfrm>
        </p:spPr>
        <p:txBody>
          <a:bodyPr>
            <a:norm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477000" y="990601"/>
            <a:ext cx="2286000" cy="1981200"/>
          </a:xfrm>
        </p:spPr>
        <p:txBody>
          <a:bodyPr>
            <a:normAutofit/>
          </a:bodyPr>
          <a:lstStyle>
            <a:lvl1pPr>
              <a:defRPr sz="14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r>
              <a:rPr lang="en-US" smtClean="0"/>
              <a:t>Copyright 2015 by John Talmadge, M.D.</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4830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15" name="Rounded Rectangle 14"/>
          <p:cNvSpPr/>
          <p:nvPr userDrawn="1"/>
        </p:nvSpPr>
        <p:spPr>
          <a:xfrm>
            <a:off x="1066800" y="1143000"/>
            <a:ext cx="3657600" cy="4114800"/>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userDrawn="1"/>
        </p:nvSpPr>
        <p:spPr>
          <a:xfrm>
            <a:off x="4953000" y="1143000"/>
            <a:ext cx="3657600" cy="41148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Content Placeholder 2"/>
          <p:cNvSpPr>
            <a:spLocks noGrp="1"/>
          </p:cNvSpPr>
          <p:nvPr>
            <p:ph sz="half" idx="1"/>
          </p:nvPr>
        </p:nvSpPr>
        <p:spPr>
          <a:xfrm>
            <a:off x="1190444" y="1295401"/>
            <a:ext cx="3381555" cy="3733799"/>
          </a:xfrm>
        </p:spPr>
        <p:txBody>
          <a:bodyPr>
            <a:normAutofit/>
          </a:bodyPr>
          <a:lstStyle>
            <a:lvl1pPr marL="0" indent="0">
              <a:buFontTx/>
              <a:buNone/>
              <a:defRPr sz="1200" b="0">
                <a:solidFill>
                  <a:schemeClr val="tx1"/>
                </a:solidFill>
              </a:defRPr>
            </a:lvl1pPr>
            <a:lvl2pPr marL="1828800" indent="-1828800">
              <a:buFontTx/>
              <a:buNone/>
              <a:defRPr sz="1200">
                <a:solidFill>
                  <a:schemeClr val="tx1"/>
                </a:solidFill>
              </a:defRPr>
            </a:lvl2pPr>
            <a:lvl3pPr marL="1828800" indent="-1828800">
              <a:buFontTx/>
              <a:buNone/>
              <a:defRPr sz="1200">
                <a:solidFill>
                  <a:schemeClr val="tx1"/>
                </a:solidFill>
              </a:defRPr>
            </a:lvl3pPr>
            <a:lvl4pPr marL="1828800" indent="-1828800">
              <a:buFontTx/>
              <a:buNone/>
              <a:defRPr sz="1200">
                <a:solidFill>
                  <a:schemeClr val="tx1"/>
                </a:solidFill>
              </a:defRPr>
            </a:lvl4pPr>
            <a:lvl5pPr marL="1828800" indent="-1828800">
              <a:buFontTx/>
              <a:buNone/>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62268" y="1295401"/>
            <a:ext cx="3243532" cy="3809999"/>
          </a:xfrm>
        </p:spPr>
        <p:txBody>
          <a:bodyPr>
            <a:normAutofit/>
          </a:bodyPr>
          <a:lstStyle>
            <a:lvl1pPr marL="0" indent="0">
              <a:buFontTx/>
              <a:buNone/>
              <a:defRPr sz="1200" b="0">
                <a:solidFill>
                  <a:schemeClr val="tx1"/>
                </a:solidFill>
              </a:defRPr>
            </a:lvl1pPr>
            <a:lvl2pPr marL="0" indent="0">
              <a:buFontTx/>
              <a:buNone/>
              <a:defRPr sz="1200">
                <a:solidFill>
                  <a:schemeClr val="tx1"/>
                </a:solidFill>
              </a:defRPr>
            </a:lvl2pPr>
            <a:lvl3pPr marL="0" indent="0">
              <a:buFontTx/>
              <a:buNone/>
              <a:defRPr sz="1200">
                <a:solidFill>
                  <a:schemeClr val="tx1"/>
                </a:solidFill>
              </a:defRPr>
            </a:lvl3pPr>
            <a:lvl4pPr marL="0" indent="0">
              <a:buFontTx/>
              <a:buNone/>
              <a:defRPr sz="1200">
                <a:solidFill>
                  <a:schemeClr val="tx1"/>
                </a:solidFill>
              </a:defRPr>
            </a:lvl4pPr>
            <a:lvl5pPr marL="0" indent="0">
              <a:buFontTx/>
              <a:buNone/>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Copyright 2015 by John Talmadge, M.D.</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936000" y="712800"/>
            <a:ext cx="7772400" cy="457200"/>
          </a:xfrm>
        </p:spPr>
        <p:txBody>
          <a:bodyPr>
            <a:normAutofit/>
          </a:bodyPr>
          <a:lstStyle>
            <a:lvl1pPr>
              <a:buFontTx/>
              <a:buNone/>
              <a:defRPr sz="1400"/>
            </a:lvl1pPr>
          </a:lstStyle>
          <a:p>
            <a:pPr lvl="0"/>
            <a:r>
              <a:rPr lang="en-US" smtClean="0"/>
              <a:t>Click to edit Master text styles</a:t>
            </a:r>
          </a:p>
        </p:txBody>
      </p:sp>
      <p:sp>
        <p:nvSpPr>
          <p:cNvPr id="13" name="Rectangle 12"/>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pic>
        <p:nvPicPr>
          <p:cNvPr id="18" name="Picture 17" descr="logo.png"/>
          <p:cNvPicPr>
            <a:picLocks noChangeAspect="1"/>
          </p:cNvPicPr>
          <p:nvPr userDrawn="1"/>
        </p:nvPicPr>
        <p:blipFill>
          <a:blip r:embed="rId2" cstate="print"/>
          <a:stretch>
            <a:fillRect/>
          </a:stretch>
        </p:blipFill>
        <p:spPr>
          <a:xfrm>
            <a:off x="7620000" y="6400800"/>
            <a:ext cx="1409700" cy="36088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FBC15E-4C72-CA47-B49E-D569BA51241B}" type="datetime1">
              <a:rPr lang="en-US" smtClean="0"/>
              <a:t>4/1/15</a:t>
            </a:fld>
            <a:endParaRPr lang="en-US"/>
          </a:p>
        </p:txBody>
      </p:sp>
      <p:sp>
        <p:nvSpPr>
          <p:cNvPr id="5" name="Footer Placeholder 4"/>
          <p:cNvSpPr>
            <a:spLocks noGrp="1"/>
          </p:cNvSpPr>
          <p:nvPr>
            <p:ph type="ftr" sz="quarter" idx="11"/>
          </p:nvPr>
        </p:nvSpPr>
        <p:spPr/>
        <p:txBody>
          <a:bodyPr/>
          <a:lstStyle/>
          <a:p>
            <a:r>
              <a:rPr lang="en-US" smtClean="0"/>
              <a:t>Copyright 2015 by John Talmadge, M.D.</a:t>
            </a:r>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pic>
        <p:nvPicPr>
          <p:cNvPr id="11" name="Picture 10" descr="dart_left.png"/>
          <p:cNvPicPr>
            <a:picLocks noChangeAspect="1"/>
          </p:cNvPicPr>
          <p:nvPr userDrawn="1"/>
        </p:nvPicPr>
        <p:blipFill>
          <a:blip r:embed="rId2" cstate="print"/>
          <a:stretch>
            <a:fillRect/>
          </a:stretch>
        </p:blipFill>
        <p:spPr>
          <a:xfrm>
            <a:off x="1219200" y="152400"/>
            <a:ext cx="7010400" cy="701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descr="target_solo.png"/>
          <p:cNvPicPr>
            <a:picLocks noChangeAspect="1"/>
          </p:cNvPicPr>
          <p:nvPr userDrawn="1"/>
        </p:nvPicPr>
        <p:blipFill>
          <a:blip r:embed="rId2" cstate="print"/>
          <a:stretch>
            <a:fillRect/>
          </a:stretch>
        </p:blipFill>
        <p:spPr>
          <a:xfrm>
            <a:off x="5410200" y="1524000"/>
            <a:ext cx="3810000" cy="3810000"/>
          </a:xfrm>
          <a:prstGeom prst="rect">
            <a:avLst/>
          </a:prstGeom>
        </p:spPr>
      </p:pic>
      <p:sp>
        <p:nvSpPr>
          <p:cNvPr id="12" name="Rounded Rectangle 11"/>
          <p:cNvSpPr/>
          <p:nvPr userDrawn="1"/>
        </p:nvSpPr>
        <p:spPr>
          <a:xfrm>
            <a:off x="990600" y="2743200"/>
            <a:ext cx="7010400" cy="762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3400" y="27739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90600" y="1295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1EB47-9388-B549-A8CD-A5B669880877}" type="datetime1">
              <a:rPr lang="en-US" smtClean="0"/>
              <a:t>4/1/15</a:t>
            </a:fld>
            <a:endParaRPr lang="en-US"/>
          </a:p>
        </p:txBody>
      </p:sp>
      <p:sp>
        <p:nvSpPr>
          <p:cNvPr id="5" name="Footer Placeholder 4"/>
          <p:cNvSpPr>
            <a:spLocks noGrp="1"/>
          </p:cNvSpPr>
          <p:nvPr>
            <p:ph type="ftr" sz="quarter" idx="11"/>
          </p:nvPr>
        </p:nvSpPr>
        <p:spPr/>
        <p:txBody>
          <a:bodyPr/>
          <a:lstStyle/>
          <a:p>
            <a:r>
              <a:rPr lang="en-US" smtClean="0"/>
              <a:t>Copyright 2015 by John Talmadge, M.D.</a:t>
            </a:r>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066800"/>
            <a:ext cx="38100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066800"/>
            <a:ext cx="38862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FD3830-EF91-5E43-B9A0-E063802AA8EB}" type="datetime1">
              <a:rPr lang="en-US" smtClean="0"/>
              <a:t>4/1/15</a:t>
            </a:fld>
            <a:endParaRPr lang="en-US"/>
          </a:p>
        </p:txBody>
      </p:sp>
      <p:sp>
        <p:nvSpPr>
          <p:cNvPr id="6" name="Footer Placeholder 5"/>
          <p:cNvSpPr>
            <a:spLocks noGrp="1"/>
          </p:cNvSpPr>
          <p:nvPr>
            <p:ph type="ftr" sz="quarter" idx="11"/>
          </p:nvPr>
        </p:nvSpPr>
        <p:spPr/>
        <p:txBody>
          <a:bodyPr/>
          <a:lstStyle/>
          <a:p>
            <a:r>
              <a:rPr lang="en-US" smtClean="0"/>
              <a:t>Copyright 2015 by John Talmadge, M.D.</a:t>
            </a:r>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990600"/>
            <a:ext cx="38862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1306512"/>
            <a:ext cx="3886200" cy="4332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6801" y="990600"/>
            <a:ext cx="38100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1" y="1295400"/>
            <a:ext cx="3810000" cy="43434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185374-FF72-2745-A322-F04ABEBBA38D}" type="datetime1">
              <a:rPr lang="en-US" smtClean="0"/>
              <a:t>4/1/15</a:t>
            </a:fld>
            <a:endParaRPr lang="en-US"/>
          </a:p>
        </p:txBody>
      </p:sp>
      <p:sp>
        <p:nvSpPr>
          <p:cNvPr id="8" name="Footer Placeholder 7"/>
          <p:cNvSpPr>
            <a:spLocks noGrp="1"/>
          </p:cNvSpPr>
          <p:nvPr>
            <p:ph type="ftr" sz="quarter" idx="11"/>
          </p:nvPr>
        </p:nvSpPr>
        <p:spPr/>
        <p:txBody>
          <a:bodyPr/>
          <a:lstStyle/>
          <a:p>
            <a:r>
              <a:rPr lang="en-US" smtClean="0"/>
              <a:t>Copyright 2015 by John Talmadge, M.D.</a:t>
            </a:r>
            <a:endParaRPr lang="en-US"/>
          </a:p>
        </p:txBody>
      </p:sp>
      <p:sp>
        <p:nvSpPr>
          <p:cNvPr id="9" name="Slide Number Placeholder 8"/>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08A5C41-00D4-9944-876F-8C7BA86CBB44}" type="datetime1">
              <a:rPr lang="en-US" smtClean="0"/>
              <a:t>4/1/15</a:t>
            </a:fld>
            <a:endParaRPr lang="en-US"/>
          </a:p>
        </p:txBody>
      </p:sp>
      <p:sp>
        <p:nvSpPr>
          <p:cNvPr id="4" name="Footer Placeholder 3"/>
          <p:cNvSpPr>
            <a:spLocks noGrp="1"/>
          </p:cNvSpPr>
          <p:nvPr>
            <p:ph type="ftr" sz="quarter" idx="11"/>
          </p:nvPr>
        </p:nvSpPr>
        <p:spPr/>
        <p:txBody>
          <a:bodyPr/>
          <a:lstStyle/>
          <a:p>
            <a:r>
              <a:rPr lang="en-US" smtClean="0"/>
              <a:t>Copyright 2015 by John Talmadge, M.D.</a:t>
            </a:r>
            <a:endParaRPr lang="en-US"/>
          </a:p>
        </p:txBody>
      </p:sp>
      <p:sp>
        <p:nvSpPr>
          <p:cNvPr id="5" name="Slide Number Placeholder 4"/>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553A5EF-786C-1D4E-8527-8504DCA082AE}" type="datetime1">
              <a:rPr lang="en-US" smtClean="0"/>
              <a:t>4/1/15</a:t>
            </a:fld>
            <a:endParaRPr lang="en-US"/>
          </a:p>
        </p:txBody>
      </p:sp>
      <p:sp>
        <p:nvSpPr>
          <p:cNvPr id="3" name="Footer Placeholder 2"/>
          <p:cNvSpPr>
            <a:spLocks noGrp="1"/>
          </p:cNvSpPr>
          <p:nvPr>
            <p:ph type="ftr" sz="quarter" idx="11"/>
          </p:nvPr>
        </p:nvSpPr>
        <p:spPr/>
        <p:txBody>
          <a:bodyPr/>
          <a:lstStyle/>
          <a:p>
            <a:r>
              <a:rPr lang="en-US" smtClean="0"/>
              <a:t>Copyright 2015 by John Talmadge, M.D.</a:t>
            </a:r>
            <a:endParaRPr lang="en-US"/>
          </a:p>
        </p:txBody>
      </p:sp>
      <p:sp>
        <p:nvSpPr>
          <p:cNvPr id="4" name="Slide Number Placeholder 3"/>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nchor="b">
            <a:normAutofit/>
          </a:bodyPr>
          <a:lstStyle>
            <a:lvl1pPr algn="l">
              <a:defRPr sz="1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5853113"/>
          </a:xfrm>
        </p:spPr>
        <p:txBody>
          <a:bodyPr/>
          <a:lstStyle>
            <a:lvl1pPr>
              <a:defRPr sz="16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1435100"/>
            <a:ext cx="2627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8C7F1-E51F-034E-8824-FA547E0FB066}" type="datetime1">
              <a:rPr lang="en-US" smtClean="0"/>
              <a:t>4/1/15</a:t>
            </a:fld>
            <a:endParaRPr lang="en-US"/>
          </a:p>
        </p:txBody>
      </p:sp>
      <p:sp>
        <p:nvSpPr>
          <p:cNvPr id="6" name="Footer Placeholder 5"/>
          <p:cNvSpPr>
            <a:spLocks noGrp="1"/>
          </p:cNvSpPr>
          <p:nvPr>
            <p:ph type="ftr" sz="quarter" idx="11"/>
          </p:nvPr>
        </p:nvSpPr>
        <p:spPr/>
        <p:txBody>
          <a:bodyPr/>
          <a:lstStyle/>
          <a:p>
            <a:r>
              <a:rPr lang="en-US" smtClean="0"/>
              <a:t>Copyright 2015 by John Talmadge, M.D.</a:t>
            </a:r>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68825"/>
            <a:ext cx="5486400" cy="566738"/>
          </a:xfrm>
        </p:spPr>
        <p:txBody>
          <a:bodyPr anchor="b">
            <a:normAutofit/>
          </a:bodyPr>
          <a:lstStyle>
            <a:lvl1pPr algn="l">
              <a:defRPr sz="16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286000" y="5135563"/>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14BE2C-3C25-0A40-8F9C-04A17D103923}" type="datetime1">
              <a:rPr lang="en-US" smtClean="0"/>
              <a:t>4/1/15</a:t>
            </a:fld>
            <a:endParaRPr lang="en-US"/>
          </a:p>
        </p:txBody>
      </p:sp>
      <p:sp>
        <p:nvSpPr>
          <p:cNvPr id="6" name="Footer Placeholder 5"/>
          <p:cNvSpPr>
            <a:spLocks noGrp="1"/>
          </p:cNvSpPr>
          <p:nvPr>
            <p:ph type="ftr" sz="quarter" idx="11"/>
          </p:nvPr>
        </p:nvSpPr>
        <p:spPr/>
        <p:txBody>
          <a:bodyPr/>
          <a:lstStyle/>
          <a:p>
            <a:r>
              <a:rPr lang="en-US" smtClean="0"/>
              <a:t>Copyright 2015 by John Talmadge, M.D.</a:t>
            </a:r>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274638"/>
            <a:ext cx="7772400" cy="639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066800"/>
            <a:ext cx="77724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19600" y="6356350"/>
            <a:ext cx="16002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Copyright 2015 by John Talmadge, M.D.</a:t>
            </a:r>
            <a:endParaRPr lang="en-US" dirty="0"/>
          </a:p>
        </p:txBody>
      </p:sp>
      <p:sp>
        <p:nvSpPr>
          <p:cNvPr id="6" name="Slide Number Placeholder 5"/>
          <p:cNvSpPr>
            <a:spLocks noGrp="1"/>
          </p:cNvSpPr>
          <p:nvPr>
            <p:ph type="sldNum" sz="quarter" idx="4"/>
          </p:nvPr>
        </p:nvSpPr>
        <p:spPr>
          <a:xfrm>
            <a:off x="3733800" y="6362700"/>
            <a:ext cx="838200" cy="365125"/>
          </a:xfrm>
          <a:prstGeom prst="rect">
            <a:avLst/>
          </a:prstGeom>
        </p:spPr>
        <p:txBody>
          <a:bodyPr vert="horz" lIns="91440" tIns="45720" rIns="91440" bIns="45720" rtlCol="0" anchor="ctr"/>
          <a:lstStyle>
            <a:lvl1pPr algn="r">
              <a:defRPr sz="1200" b="1">
                <a:solidFill>
                  <a:schemeClr val="bg1"/>
                </a:solidFill>
              </a:defRPr>
            </a:lvl1pPr>
          </a:lstStyle>
          <a:p>
            <a:fld id="{EA9EFE93-F287-4331-B820-9EE2079A43EA}" type="slidenum">
              <a:rPr lang="en-US" smtClean="0"/>
              <a:pPr/>
              <a:t>‹#›</a:t>
            </a:fld>
            <a:endParaRPr lang="en-US" dirty="0"/>
          </a:p>
        </p:txBody>
      </p:sp>
      <p:sp>
        <p:nvSpPr>
          <p:cNvPr id="10" name="Rectangle 9"/>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art_and_target.png"/>
          <p:cNvPicPr>
            <a:picLocks noChangeAspect="1"/>
          </p:cNvPicPr>
          <p:nvPr/>
        </p:nvPicPr>
        <p:blipFill>
          <a:blip r:embed="rId16" cstate="print"/>
          <a:stretch>
            <a:fillRect/>
          </a:stretch>
        </p:blipFill>
        <p:spPr>
          <a:xfrm>
            <a:off x="-76200" y="4267200"/>
            <a:ext cx="2514600" cy="2514600"/>
          </a:xfrm>
          <a:prstGeom prst="rect">
            <a:avLst/>
          </a:prstGeom>
        </p:spPr>
      </p:pic>
      <p:sp>
        <p:nvSpPr>
          <p:cNvPr id="12" name="TextBox 11"/>
          <p:cNvSpPr txBox="1"/>
          <p:nvPr/>
        </p:nvSpPr>
        <p:spPr>
          <a:xfrm rot="5400000">
            <a:off x="-2331667" y="2570467"/>
            <a:ext cx="5301734" cy="369332"/>
          </a:xfrm>
          <a:prstGeom prst="rect">
            <a:avLst/>
          </a:prstGeom>
          <a:noFill/>
        </p:spPr>
        <p:txBody>
          <a:bodyPr wrap="square" rtlCol="0">
            <a:spAutoFit/>
          </a:bodyPr>
          <a:lstStyle/>
          <a:p>
            <a:r>
              <a:rPr lang="en-US" dirty="0" smtClean="0">
                <a:solidFill>
                  <a:schemeClr val="bg1"/>
                </a:solidFill>
              </a:rPr>
              <a:t>ON TARGET</a:t>
            </a: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Ls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457200" indent="0" algn="l" defTabSz="914400" rtl="0" eaLnBrk="1" latinLnBrk="0" hangingPunct="1">
        <a:spcBef>
          <a:spcPct val="20000"/>
        </a:spcBef>
        <a:buFontTx/>
        <a:buNone/>
        <a:defRPr sz="1200" kern="1200">
          <a:solidFill>
            <a:schemeClr val="tx1"/>
          </a:solidFill>
          <a:latin typeface="+mn-lt"/>
          <a:ea typeface="+mn-ea"/>
          <a:cs typeface="+mn-cs"/>
        </a:defRPr>
      </a:lvl2pPr>
      <a:lvl3pPr marL="914400" indent="0" algn="l" defTabSz="914400" rtl="0" eaLnBrk="1" latinLnBrk="0" hangingPunct="1">
        <a:spcBef>
          <a:spcPct val="20000"/>
        </a:spcBef>
        <a:buFontTx/>
        <a:buNone/>
        <a:defRPr sz="1200" kern="1200">
          <a:solidFill>
            <a:schemeClr val="tx1"/>
          </a:solidFill>
          <a:latin typeface="+mn-lt"/>
          <a:ea typeface="+mn-ea"/>
          <a:cs typeface="+mn-cs"/>
        </a:defRPr>
      </a:lvl3pPr>
      <a:lvl4pPr marL="1371600" indent="0" algn="l" defTabSz="914400" rtl="0" eaLnBrk="1" latinLnBrk="0" hangingPunct="1">
        <a:spcBef>
          <a:spcPct val="20000"/>
        </a:spcBef>
        <a:buFontTx/>
        <a:buNone/>
        <a:defRPr sz="1200" kern="1200">
          <a:solidFill>
            <a:schemeClr val="tx1"/>
          </a:solidFill>
          <a:latin typeface="+mn-lt"/>
          <a:ea typeface="+mn-ea"/>
          <a:cs typeface="+mn-cs"/>
        </a:defRPr>
      </a:lvl4pPr>
      <a:lvl5pPr marL="1828800" indent="0" algn="l" defTabSz="914400" rtl="0" eaLnBrk="1" latinLnBrk="0" hangingPunct="1">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resentermedia.com/mspp.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g"/><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15.jpg"/><Relationship Id="rId6" Type="http://schemas.openxmlformats.org/officeDocument/2006/relationships/image" Target="../media/image13.jpg"/><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presentermedia.com/msp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8.jpg"/><Relationship Id="rId8"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057400"/>
            <a:ext cx="6172200" cy="2689225"/>
          </a:xfrm>
        </p:spPr>
        <p:txBody>
          <a:bodyPr/>
          <a:lstStyle/>
          <a:p>
            <a:r>
              <a:rPr lang="en-US" dirty="0" smtClean="0"/>
              <a:t>Four Sides to Every Story: </a:t>
            </a:r>
            <a:r>
              <a:rPr lang="en-US" dirty="0" smtClean="0"/>
              <a:t>Perspectives </a:t>
            </a:r>
            <a:r>
              <a:rPr lang="en-US" smtClean="0"/>
              <a:t>of Psychiatry</a:t>
            </a:r>
            <a:br>
              <a:rPr lang="en-US" smtClean="0"/>
            </a:br>
            <a:endParaRPr lang="en-US" dirty="0"/>
          </a:p>
        </p:txBody>
      </p:sp>
      <p:sp>
        <p:nvSpPr>
          <p:cNvPr id="3" name="Subtitle 2"/>
          <p:cNvSpPr>
            <a:spLocks noGrp="1"/>
          </p:cNvSpPr>
          <p:nvPr>
            <p:ph type="subTitle" idx="1"/>
          </p:nvPr>
        </p:nvSpPr>
        <p:spPr>
          <a:xfrm>
            <a:off x="4267200" y="4191000"/>
            <a:ext cx="4724400" cy="1676400"/>
          </a:xfrm>
        </p:spPr>
        <p:txBody>
          <a:bodyPr>
            <a:normAutofit/>
          </a:bodyPr>
          <a:lstStyle/>
          <a:p>
            <a:pPr algn="ctr"/>
            <a:endParaRPr lang="en-US" dirty="0" smtClean="0"/>
          </a:p>
          <a:p>
            <a:pPr algn="ctr"/>
            <a:r>
              <a:rPr lang="en-US" dirty="0" smtClean="0"/>
              <a:t>JOHN M. TALMADGE, M.D.</a:t>
            </a:r>
          </a:p>
          <a:p>
            <a:pPr algn="ctr"/>
            <a:r>
              <a:rPr lang="en-US" dirty="0" smtClean="0"/>
              <a:t>Clinical Professor of Psychiatry</a:t>
            </a:r>
          </a:p>
          <a:p>
            <a:pPr algn="ctr"/>
            <a:r>
              <a:rPr lang="en-US" dirty="0" smtClean="0"/>
              <a:t>The U.T.</a:t>
            </a:r>
            <a:r>
              <a:rPr lang="en-US" dirty="0"/>
              <a:t> </a:t>
            </a:r>
            <a:r>
              <a:rPr lang="en-US" dirty="0" smtClean="0"/>
              <a:t>Southwestern Medical Center</a:t>
            </a:r>
          </a:p>
          <a:p>
            <a:pPr algn="ctr"/>
            <a:endParaRPr lang="en-US" dirty="0"/>
          </a:p>
        </p:txBody>
      </p:sp>
      <p:sp>
        <p:nvSpPr>
          <p:cNvPr id="4" name="TextBox 3"/>
          <p:cNvSpPr txBox="1"/>
          <p:nvPr/>
        </p:nvSpPr>
        <p:spPr>
          <a:xfrm>
            <a:off x="6705600" y="6421343"/>
            <a:ext cx="2362200" cy="228600"/>
          </a:xfrm>
          <a:prstGeom prst="rect">
            <a:avLst/>
          </a:prstGeom>
        </p:spPr>
        <p:txBody>
          <a:bodyPr vert="horz" wrap="square" lIns="91440" tIns="45720" rIns="91440" bIns="45720" rtlCol="0" anchor="ctr">
            <a:noAutofit/>
          </a:bodyPr>
          <a:lstStyle/>
          <a:p>
            <a:pPr>
              <a:spcBef>
                <a:spcPct val="0"/>
              </a:spcBef>
            </a:pPr>
            <a:r>
              <a:rPr lang="en-US" sz="1400" dirty="0">
                <a:solidFill>
                  <a:schemeClr val="bg1"/>
                </a:solidFill>
              </a:rPr>
              <a:t>By</a:t>
            </a:r>
            <a:r>
              <a:rPr lang="en-US" sz="1400" dirty="0"/>
              <a:t> </a:t>
            </a:r>
            <a:r>
              <a:rPr lang="en-US" sz="1400" b="1" dirty="0">
                <a:hlinkClick r:id="rId2"/>
              </a:rPr>
              <a:t>PresenterMedia.com</a:t>
            </a:r>
            <a:endParaRPr kumimoji="0" lang="en-US" sz="1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Points: The Behavior Perspective</a:t>
            </a:r>
            <a:endParaRPr lang="en-US" dirty="0"/>
          </a:p>
        </p:txBody>
      </p:sp>
      <p:sp>
        <p:nvSpPr>
          <p:cNvPr id="2" name="Content Placeholder 1"/>
          <p:cNvSpPr>
            <a:spLocks noGrp="1"/>
          </p:cNvSpPr>
          <p:nvPr>
            <p:ph sz="half" idx="2"/>
          </p:nvPr>
        </p:nvSpPr>
        <p:spPr>
          <a:xfrm>
            <a:off x="2133600" y="1306512"/>
            <a:ext cx="6096000" cy="4332288"/>
          </a:xfrm>
        </p:spPr>
        <p:txBody>
          <a:bodyPr>
            <a:normAutofit lnSpcReduction="10000"/>
          </a:bodyPr>
          <a:lstStyle/>
          <a:p>
            <a:pPr marL="228600" indent="-228600">
              <a:buAutoNum type="arabicPeriod"/>
            </a:pPr>
            <a:r>
              <a:rPr lang="en-US" sz="2400" dirty="0" smtClean="0"/>
              <a:t>Seeks to identify and explain disorders of individual choice</a:t>
            </a:r>
          </a:p>
          <a:p>
            <a:endParaRPr lang="en-US" sz="2400" dirty="0" smtClean="0"/>
          </a:p>
          <a:p>
            <a:pPr marL="228600" indent="-228600">
              <a:buAutoNum type="arabicPeriod"/>
            </a:pPr>
            <a:r>
              <a:rPr lang="en-US" sz="2400" dirty="0" smtClean="0"/>
              <a:t>Has an underlying triad of </a:t>
            </a:r>
            <a:r>
              <a:rPr lang="en-US" sz="2400" u="sng" dirty="0" smtClean="0"/>
              <a:t>choice</a:t>
            </a:r>
            <a:r>
              <a:rPr lang="en-US" sz="2400" dirty="0" smtClean="0"/>
              <a:t>, physiologic </a:t>
            </a:r>
            <a:r>
              <a:rPr lang="en-US" sz="2400" u="sng" dirty="0" smtClean="0"/>
              <a:t>drive</a:t>
            </a:r>
            <a:r>
              <a:rPr lang="en-US" sz="2400" dirty="0" smtClean="0"/>
              <a:t>, and conditioned </a:t>
            </a:r>
            <a:r>
              <a:rPr lang="en-US" sz="2400" u="sng" dirty="0" smtClean="0"/>
              <a:t>learning</a:t>
            </a:r>
            <a:r>
              <a:rPr lang="en-US" sz="2400" dirty="0" smtClean="0"/>
              <a:t>.</a:t>
            </a:r>
          </a:p>
          <a:p>
            <a:endParaRPr lang="en-US" sz="2400" dirty="0" smtClean="0"/>
          </a:p>
          <a:p>
            <a:pPr marL="228600" indent="-228600">
              <a:buAutoNum type="arabicPeriod"/>
            </a:pPr>
            <a:r>
              <a:rPr lang="en-US" sz="2400" dirty="0"/>
              <a:t>A</a:t>
            </a:r>
            <a:r>
              <a:rPr lang="en-US" sz="2400" dirty="0" smtClean="0"/>
              <a:t>pplies to psychiatric conditions characterized by what a person </a:t>
            </a:r>
            <a:r>
              <a:rPr lang="en-US" sz="2400" u="sng" dirty="0" smtClean="0"/>
              <a:t>does</a:t>
            </a:r>
          </a:p>
          <a:p>
            <a:endParaRPr lang="en-US" sz="2400" dirty="0" smtClean="0"/>
          </a:p>
          <a:p>
            <a:pPr marL="228600" indent="-228600">
              <a:buAutoNum type="arabicPeriod"/>
            </a:pPr>
            <a:r>
              <a:rPr lang="en-US" sz="2400" dirty="0"/>
              <a:t>S</a:t>
            </a:r>
            <a:r>
              <a:rPr lang="en-US" sz="2400" dirty="0" smtClean="0"/>
              <a:t>uggests </a:t>
            </a:r>
            <a:r>
              <a:rPr lang="en-US" sz="2400" u="sng" dirty="0" smtClean="0"/>
              <a:t>interrupting</a:t>
            </a:r>
            <a:r>
              <a:rPr lang="en-US" sz="2400" dirty="0" smtClean="0"/>
              <a:t> as a goal.</a:t>
            </a:r>
            <a:endParaRPr lang="en-US" sz="2400" dirty="0"/>
          </a:p>
        </p:txBody>
      </p:sp>
    </p:spTree>
    <p:extLst>
      <p:ext uri="{BB962C8B-B14F-4D97-AF65-F5344CB8AC3E}">
        <p14:creationId xmlns:p14="http://schemas.microsoft.com/office/powerpoint/2010/main" val="1915966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3084856909"/>
              </p:ext>
            </p:extLst>
          </p:nvPr>
        </p:nvGraphicFramePr>
        <p:xfrm>
          <a:off x="914400" y="838200"/>
          <a:ext cx="7924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sz="half" idx="1"/>
          </p:nvPr>
        </p:nvSpPr>
        <p:spPr/>
        <p:txBody>
          <a:bodyPr>
            <a:normAutofit/>
          </a:bodyPr>
          <a:lstStyle/>
          <a:p>
            <a:r>
              <a:rPr lang="en-US" dirty="0" smtClean="0">
                <a:solidFill>
                  <a:schemeClr val="tx1">
                    <a:lumMod val="50000"/>
                    <a:lumOff val="50000"/>
                  </a:schemeClr>
                </a:solidFill>
              </a:rPr>
              <a:t>Every individual goes through life with needs, desires, goals, and hopes. </a:t>
            </a:r>
          </a:p>
        </p:txBody>
      </p:sp>
      <p:sp>
        <p:nvSpPr>
          <p:cNvPr id="10" name="Text Placeholder 8"/>
          <p:cNvSpPr>
            <a:spLocks noGrp="1"/>
          </p:cNvSpPr>
          <p:nvPr>
            <p:ph sz="half" idx="2"/>
          </p:nvPr>
        </p:nvSpPr>
        <p:spPr/>
        <p:txBody>
          <a:bodyPr>
            <a:normAutofit/>
          </a:bodyPr>
          <a:lstStyle/>
          <a:p>
            <a:r>
              <a:rPr lang="en-US" dirty="0" smtClean="0">
                <a:solidFill>
                  <a:schemeClr val="tx1">
                    <a:lumMod val="50000"/>
                    <a:lumOff val="50000"/>
                  </a:schemeClr>
                </a:solidFill>
              </a:rPr>
              <a:t>When someone encounters life circumstances that disrupt needs, desires, goals, and hopes, they can become distressed or demoralized. </a:t>
            </a:r>
          </a:p>
          <a:p>
            <a:endParaRPr lang="en-US" dirty="0">
              <a:solidFill>
                <a:schemeClr val="tx1">
                  <a:lumMod val="50000"/>
                  <a:lumOff val="50000"/>
                </a:schemeClr>
              </a:solidFill>
            </a:endParaRPr>
          </a:p>
          <a:p>
            <a:r>
              <a:rPr lang="en-US" dirty="0" smtClean="0">
                <a:solidFill>
                  <a:schemeClr val="tx1">
                    <a:lumMod val="50000"/>
                    <a:lumOff val="50000"/>
                  </a:schemeClr>
                </a:solidFill>
              </a:rPr>
              <a:t>Demoralization is a state of mind in which one has the sense of losing mastery over circumstances. </a:t>
            </a:r>
          </a:p>
          <a:p>
            <a:endParaRPr lang="en-US" dirty="0"/>
          </a:p>
        </p:txBody>
      </p:sp>
      <p:sp>
        <p:nvSpPr>
          <p:cNvPr id="18" name="Content Placeholder 17"/>
          <p:cNvSpPr>
            <a:spLocks noGrp="1"/>
          </p:cNvSpPr>
          <p:nvPr>
            <p:ph sz="half" idx="14"/>
          </p:nvPr>
        </p:nvSpPr>
        <p:spPr/>
        <p:txBody>
          <a:bodyPr>
            <a:normAutofit/>
          </a:bodyPr>
          <a:lstStyle/>
          <a:p>
            <a:r>
              <a:rPr lang="en-US" dirty="0" smtClean="0">
                <a:solidFill>
                  <a:schemeClr val="tx1">
                    <a:lumMod val="50000"/>
                    <a:lumOff val="50000"/>
                  </a:schemeClr>
                </a:solidFill>
              </a:rPr>
              <a:t>There are many examples of life encounters that create understandable distress: grief and loss, disappointment and failure, anxiety-producing external forces, conflicts with others, fears about uncertainty of the future, and so on.</a:t>
            </a:r>
          </a:p>
        </p:txBody>
      </p:sp>
      <p:sp>
        <p:nvSpPr>
          <p:cNvPr id="4" name="Title 3"/>
          <p:cNvSpPr>
            <a:spLocks noGrp="1"/>
          </p:cNvSpPr>
          <p:nvPr>
            <p:ph type="title"/>
          </p:nvPr>
        </p:nvSpPr>
        <p:spPr/>
        <p:txBody>
          <a:bodyPr>
            <a:normAutofit/>
          </a:bodyPr>
          <a:lstStyle/>
          <a:p>
            <a:r>
              <a:rPr lang="en-US" dirty="0" smtClean="0"/>
              <a:t>The Life Story Perspective: What patient encounters</a:t>
            </a:r>
            <a:endParaRPr lang="en-US" dirty="0"/>
          </a:p>
        </p:txBody>
      </p:sp>
      <p:pic>
        <p:nvPicPr>
          <p:cNvPr id="2" name="Picture 1"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1463040"/>
            <a:ext cx="377952" cy="365760"/>
          </a:xfrm>
          <a:prstGeom prst="rect">
            <a:avLst/>
          </a:prstGeom>
        </p:spPr>
      </p:pic>
      <p:pic>
        <p:nvPicPr>
          <p:cNvPr id="3" name="Picture 2"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805" y="1434643"/>
            <a:ext cx="377952" cy="365760"/>
          </a:xfrm>
          <a:prstGeom prst="rect">
            <a:avLst/>
          </a:prstGeom>
        </p:spPr>
      </p:pic>
    </p:spTree>
    <p:extLst>
      <p:ext uri="{BB962C8B-B14F-4D97-AF65-F5344CB8AC3E}">
        <p14:creationId xmlns:p14="http://schemas.microsoft.com/office/powerpoint/2010/main" val="16924661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Points: The Life Story Perspective</a:t>
            </a:r>
            <a:endParaRPr lang="en-US" dirty="0"/>
          </a:p>
        </p:txBody>
      </p:sp>
      <p:sp>
        <p:nvSpPr>
          <p:cNvPr id="2" name="Content Placeholder 1"/>
          <p:cNvSpPr>
            <a:spLocks noGrp="1"/>
          </p:cNvSpPr>
          <p:nvPr>
            <p:ph sz="half" idx="2"/>
          </p:nvPr>
        </p:nvSpPr>
        <p:spPr>
          <a:xfrm>
            <a:off x="2133600" y="1306512"/>
            <a:ext cx="6096000" cy="4332288"/>
          </a:xfrm>
        </p:spPr>
        <p:txBody>
          <a:bodyPr>
            <a:normAutofit lnSpcReduction="10000"/>
          </a:bodyPr>
          <a:lstStyle/>
          <a:p>
            <a:pPr marL="228600" indent="-228600">
              <a:buAutoNum type="arabicPeriod"/>
            </a:pPr>
            <a:r>
              <a:rPr lang="en-US" sz="2400" dirty="0" smtClean="0"/>
              <a:t>Is a personal perspective</a:t>
            </a:r>
          </a:p>
          <a:p>
            <a:endParaRPr lang="en-US" sz="2400" dirty="0" smtClean="0"/>
          </a:p>
          <a:p>
            <a:pPr marL="228600" indent="-228600">
              <a:buAutoNum type="arabicPeriod"/>
            </a:pPr>
            <a:r>
              <a:rPr lang="en-US" sz="2400" dirty="0" smtClean="0"/>
              <a:t>Is based on the logic of narrative with the triad of </a:t>
            </a:r>
            <a:r>
              <a:rPr lang="en-US" sz="2400" u="sng" dirty="0" smtClean="0"/>
              <a:t>setting</a:t>
            </a:r>
            <a:r>
              <a:rPr lang="en-US" sz="2400" dirty="0" smtClean="0"/>
              <a:t>, </a:t>
            </a:r>
            <a:r>
              <a:rPr lang="en-US" sz="2400" u="sng" dirty="0" smtClean="0"/>
              <a:t>sequence</a:t>
            </a:r>
            <a:r>
              <a:rPr lang="en-US" sz="2400" dirty="0" smtClean="0"/>
              <a:t>, and </a:t>
            </a:r>
            <a:r>
              <a:rPr lang="en-US" sz="2400" u="sng" dirty="0" smtClean="0"/>
              <a:t>outcome</a:t>
            </a:r>
            <a:r>
              <a:rPr lang="en-US" sz="2400" dirty="0" smtClean="0"/>
              <a:t>, which is produced meaningfully and understandably</a:t>
            </a:r>
          </a:p>
          <a:p>
            <a:endParaRPr lang="en-US" sz="2400" dirty="0" smtClean="0"/>
          </a:p>
          <a:p>
            <a:pPr marL="228600" indent="-228600">
              <a:buAutoNum type="arabicPeriod"/>
            </a:pPr>
            <a:r>
              <a:rPr lang="en-US" sz="2400" dirty="0"/>
              <a:t>A</a:t>
            </a:r>
            <a:r>
              <a:rPr lang="en-US" sz="2400" dirty="0" smtClean="0"/>
              <a:t>pplies to psychiatric conditions that a person has </a:t>
            </a:r>
            <a:r>
              <a:rPr lang="en-US" sz="2400" u="sng" dirty="0" smtClean="0"/>
              <a:t>encountered</a:t>
            </a:r>
          </a:p>
          <a:p>
            <a:endParaRPr lang="en-US" sz="2400" dirty="0" smtClean="0"/>
          </a:p>
          <a:p>
            <a:pPr marL="228600" indent="-228600">
              <a:buAutoNum type="arabicPeriod"/>
            </a:pPr>
            <a:r>
              <a:rPr lang="en-US" sz="2400" dirty="0"/>
              <a:t>S</a:t>
            </a:r>
            <a:r>
              <a:rPr lang="en-US" sz="2400" dirty="0" smtClean="0"/>
              <a:t>uggests </a:t>
            </a:r>
            <a:r>
              <a:rPr lang="en-US" sz="2400" u="sng" dirty="0" err="1" smtClean="0"/>
              <a:t>rescripting</a:t>
            </a:r>
            <a:r>
              <a:rPr lang="en-US" sz="2400" dirty="0" smtClean="0"/>
              <a:t> as a goal.</a:t>
            </a:r>
            <a:endParaRPr lang="en-US" sz="2400" dirty="0"/>
          </a:p>
        </p:txBody>
      </p:sp>
    </p:spTree>
    <p:extLst>
      <p:ext uri="{BB962C8B-B14F-4D97-AF65-F5344CB8AC3E}">
        <p14:creationId xmlns:p14="http://schemas.microsoft.com/office/powerpoint/2010/main" val="19056956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Goals of Treatment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6503528"/>
              </p:ext>
            </p:extLst>
          </p:nvPr>
        </p:nvGraphicFramePr>
        <p:xfrm>
          <a:off x="3575050" y="273050"/>
          <a:ext cx="53403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smtClean="0"/>
              <a:t>The goal of treatment depends upon the origin of a patient’s psychiatric condition.</a:t>
            </a:r>
          </a:p>
          <a:p>
            <a:endParaRPr lang="en-US" dirty="0" smtClean="0"/>
          </a:p>
          <a:p>
            <a:r>
              <a:rPr lang="en-US" dirty="0" smtClean="0"/>
              <a:t>Each perspective has a corresponding treatment goal.</a:t>
            </a:r>
          </a:p>
          <a:p>
            <a:endParaRPr lang="en-US" dirty="0"/>
          </a:p>
          <a:p>
            <a:r>
              <a:rPr lang="en-US" dirty="0" smtClean="0"/>
              <a:t>Treatment goals need to be prioritized for each patient in order to maximize successful outcomes and avoid needless interventions.</a:t>
            </a:r>
          </a:p>
        </p:txBody>
      </p:sp>
      <p:pic>
        <p:nvPicPr>
          <p:cNvPr id="17" name="Picture 16" descr="target_solo.png"/>
          <p:cNvPicPr>
            <a:picLocks noChangeAspect="1"/>
          </p:cNvPicPr>
          <p:nvPr/>
        </p:nvPicPr>
        <p:blipFill>
          <a:blip r:embed="rId7" cstate="print"/>
          <a:stretch>
            <a:fillRect/>
          </a:stretch>
        </p:blipFill>
        <p:spPr>
          <a:xfrm>
            <a:off x="5181600" y="2216045"/>
            <a:ext cx="2209800" cy="2209800"/>
          </a:xfrm>
          <a:prstGeom prst="rect">
            <a:avLst/>
          </a:prstGeom>
          <a:ln>
            <a:noFill/>
          </a:ln>
          <a:effectLst>
            <a:outerShdw blurRad="152400" dist="50800" dir="2700000" algn="tl" rotWithShape="0">
              <a:srgbClr val="333333">
                <a:alpha val="65000"/>
              </a:srgbClr>
            </a:outerShdw>
          </a:effectLst>
        </p:spPr>
      </p:pic>
    </p:spTree>
    <p:extLst>
      <p:ext uri="{BB962C8B-B14F-4D97-AF65-F5344CB8AC3E}">
        <p14:creationId xmlns:p14="http://schemas.microsoft.com/office/powerpoint/2010/main" val="643304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endParaRPr lang="en-US" sz="1600" b="1" dirty="0"/>
          </a:p>
          <a:p>
            <a:r>
              <a:rPr lang="en-US" sz="1600" b="1" dirty="0" smtClean="0"/>
              <a:t>MOVIE CHARACTERS AS EXAMPLES</a:t>
            </a:r>
          </a:p>
          <a:p>
            <a:endParaRPr lang="en-US" b="1" dirty="0"/>
          </a:p>
          <a:p>
            <a:r>
              <a:rPr lang="en-US" b="1" dirty="0" smtClean="0"/>
              <a:t>Characters in the movies can be useful for illustrating the four perspectives of psychiatry. Almost all of your students will have seen at least one of the following films, and the people portrayed demonstrate the importance of seeing the individual from all four of the perspectives.</a:t>
            </a:r>
          </a:p>
          <a:p>
            <a:endParaRPr lang="en-US" b="1" dirty="0"/>
          </a:p>
          <a:p>
            <a:r>
              <a:rPr lang="en-US" b="1" dirty="0" smtClean="0"/>
              <a:t>FLIGHT</a:t>
            </a:r>
          </a:p>
          <a:p>
            <a:r>
              <a:rPr lang="en-US" b="1" dirty="0" smtClean="0"/>
              <a:t>A BEAUTIFUL MIND</a:t>
            </a:r>
          </a:p>
          <a:p>
            <a:r>
              <a:rPr lang="en-US" b="1" dirty="0" smtClean="0"/>
              <a:t>SILVER LININGS PLAYBOOK</a:t>
            </a:r>
          </a:p>
          <a:p>
            <a:r>
              <a:rPr lang="en-US" b="1" dirty="0" smtClean="0"/>
              <a:t>28 DAYS</a:t>
            </a:r>
          </a:p>
          <a:p>
            <a:r>
              <a:rPr lang="en-US" b="1" dirty="0" smtClean="0"/>
              <a:t>GOOD WILL HUNTING</a:t>
            </a:r>
            <a:endParaRPr lang="en-US" dirty="0" smtClean="0"/>
          </a:p>
          <a:p>
            <a:endParaRPr lang="en-US" dirty="0" smtClean="0"/>
          </a:p>
          <a:p>
            <a:endParaRPr lang="en-US" dirty="0" smtClean="0"/>
          </a:p>
          <a:p>
            <a:endParaRPr lang="en-US" dirty="0"/>
          </a:p>
        </p:txBody>
      </p:sp>
      <p:pic>
        <p:nvPicPr>
          <p:cNvPr id="2" name="Content Placeholder 1" descr="movies(6).jpg"/>
          <p:cNvPicPr>
            <a:picLocks noGrp="1" noChangeAspect="1"/>
          </p:cNvPicPr>
          <p:nvPr>
            <p:ph sz="half" idx="2"/>
          </p:nvPr>
        </p:nvPicPr>
        <p:blipFill>
          <a:blip r:embed="rId2">
            <a:extLst>
              <a:ext uri="{28A0092B-C50C-407E-A947-70E740481C1C}">
                <a14:useLocalDpi xmlns:a14="http://schemas.microsoft.com/office/drawing/2010/main" val="0"/>
              </a:ext>
            </a:extLst>
          </a:blip>
          <a:srcRect l="18078" r="18078"/>
          <a:stretch>
            <a:fillRect/>
          </a:stretch>
        </p:blipFill>
        <p:spPr>
          <a:xfrm>
            <a:off x="5181600" y="1295400"/>
            <a:ext cx="3243263" cy="3810000"/>
          </a:xfrm>
        </p:spPr>
      </p:pic>
      <p:sp>
        <p:nvSpPr>
          <p:cNvPr id="4" name="Title 3"/>
          <p:cNvSpPr>
            <a:spLocks noGrp="1"/>
          </p:cNvSpPr>
          <p:nvPr>
            <p:ph type="title"/>
          </p:nvPr>
        </p:nvSpPr>
        <p:spPr/>
        <p:txBody>
          <a:bodyPr/>
          <a:lstStyle/>
          <a:p>
            <a:r>
              <a:rPr lang="en-US" dirty="0" smtClean="0"/>
              <a:t>Case Examples from Popular Stories in Film</a:t>
            </a:r>
            <a:endParaRPr lang="en-US" dirty="0"/>
          </a:p>
        </p:txBody>
      </p:sp>
      <p:sp>
        <p:nvSpPr>
          <p:cNvPr id="16" name="Text Placeholder 15"/>
          <p:cNvSpPr>
            <a:spLocks noGrp="1"/>
          </p:cNvSpPr>
          <p:nvPr>
            <p:ph type="body" sz="quarter" idx="13"/>
          </p:nvPr>
        </p:nvSpPr>
        <p:spPr/>
        <p:txBody>
          <a:bodyPr/>
          <a:lstStyle/>
          <a:p>
            <a:r>
              <a:rPr lang="en-US" dirty="0" smtClean="0"/>
              <a:t>A Practical Teaching Tool for Discussion </a:t>
            </a:r>
            <a:endParaRPr lang="en-US" dirty="0"/>
          </a:p>
        </p:txBody>
      </p:sp>
      <p:pic>
        <p:nvPicPr>
          <p:cNvPr id="6" name="Picture 5" descr="popc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754880"/>
            <a:ext cx="175260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 Whip Whitaker</a:t>
            </a:r>
            <a:endParaRPr lang="en-US" dirty="0"/>
          </a:p>
        </p:txBody>
      </p:sp>
      <p:sp>
        <p:nvSpPr>
          <p:cNvPr id="8" name="Text Placeholder 7"/>
          <p:cNvSpPr>
            <a:spLocks noGrp="1"/>
          </p:cNvSpPr>
          <p:nvPr>
            <p:ph type="body" sz="half" idx="2"/>
          </p:nvPr>
        </p:nvSpPr>
        <p:spPr/>
        <p:txBody>
          <a:bodyPr>
            <a:normAutofit lnSpcReduction="10000"/>
          </a:bodyPr>
          <a:lstStyle/>
          <a:p>
            <a:r>
              <a:rPr lang="en-US" dirty="0" smtClean="0"/>
              <a:t>In the movie “Flight,” Whip Whitaker is an extremely skilled airline pilot whose performance prevents a passenger jet from crashing and killing everyone aboard. His drug and alcohol problems destroy his career despite his skill, intelligence, and strength of character.</a:t>
            </a:r>
            <a:endParaRPr lang="en-US" dirty="0"/>
          </a:p>
        </p:txBody>
      </p:sp>
      <p:pic>
        <p:nvPicPr>
          <p:cNvPr id="3" name="Picture Placeholder 2" descr="denzel washington flight.jpg"/>
          <p:cNvPicPr>
            <a:picLocks noGrp="1" noChangeAspect="1"/>
          </p:cNvPicPr>
          <p:nvPr>
            <p:ph type="pic" idx="1"/>
          </p:nvPr>
        </p:nvPicPr>
        <p:blipFill>
          <a:blip r:embed="rId2">
            <a:extLst>
              <a:ext uri="{28A0092B-C50C-407E-A947-70E740481C1C}">
                <a14:useLocalDpi xmlns:a14="http://schemas.microsoft.com/office/drawing/2010/main" val="0"/>
              </a:ext>
            </a:extLst>
          </a:blip>
          <a:srcRect l="5595" r="5595"/>
          <a:stretch>
            <a:fillRect/>
          </a:stretch>
        </p:blipFill>
        <p:spPr/>
      </p:pic>
    </p:spTree>
    <p:extLst>
      <p:ext uri="{BB962C8B-B14F-4D97-AF65-F5344CB8AC3E}">
        <p14:creationId xmlns:p14="http://schemas.microsoft.com/office/powerpoint/2010/main" val="17457628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4568824"/>
            <a:ext cx="5486400" cy="1374775"/>
          </a:xfrm>
        </p:spPr>
        <p:txBody>
          <a:bodyPr/>
          <a:lstStyle/>
          <a:p>
            <a:r>
              <a:rPr lang="en-US" dirty="0" smtClean="0"/>
              <a:t>If we focus only on what Whip Whitaker </a:t>
            </a:r>
            <a:r>
              <a:rPr lang="en-US" u="sng" dirty="0" smtClean="0"/>
              <a:t>has</a:t>
            </a:r>
            <a:r>
              <a:rPr lang="en-US" dirty="0" smtClean="0"/>
              <a:t> (substance abuse disorder) and what he </a:t>
            </a:r>
            <a:r>
              <a:rPr lang="en-US" u="sng" dirty="0" smtClean="0"/>
              <a:t>does</a:t>
            </a:r>
            <a:r>
              <a:rPr lang="en-US" dirty="0" smtClean="0"/>
              <a:t> (his erratic behavior and his episodic intoxication), can we really effectively help him?</a:t>
            </a:r>
            <a:endParaRPr lang="en-US" dirty="0"/>
          </a:p>
        </p:txBody>
      </p:sp>
      <p:pic>
        <p:nvPicPr>
          <p:cNvPr id="3" name="Picture Placeholder 2" descr="denzel washington flight.jpg"/>
          <p:cNvPicPr>
            <a:picLocks noGrp="1" noChangeAspect="1"/>
          </p:cNvPicPr>
          <p:nvPr>
            <p:ph type="pic" idx="1"/>
          </p:nvPr>
        </p:nvPicPr>
        <p:blipFill>
          <a:blip r:embed="rId2">
            <a:extLst>
              <a:ext uri="{28A0092B-C50C-407E-A947-70E740481C1C}">
                <a14:useLocalDpi xmlns:a14="http://schemas.microsoft.com/office/drawing/2010/main" val="0"/>
              </a:ext>
            </a:extLst>
          </a:blip>
          <a:srcRect l="5595" r="5595"/>
          <a:stretch>
            <a:fillRect/>
          </a:stretch>
        </p:blipFill>
        <p:spPr/>
      </p:pic>
    </p:spTree>
    <p:extLst>
      <p:ext uri="{BB962C8B-B14F-4D97-AF65-F5344CB8AC3E}">
        <p14:creationId xmlns:p14="http://schemas.microsoft.com/office/powerpoint/2010/main" val="421091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Case Example: John Nash</a:t>
            </a:r>
            <a:endParaRPr lang="en-US" dirty="0"/>
          </a:p>
        </p:txBody>
      </p:sp>
      <p:sp>
        <p:nvSpPr>
          <p:cNvPr id="8" name="Text Placeholder 7"/>
          <p:cNvSpPr>
            <a:spLocks noGrp="1"/>
          </p:cNvSpPr>
          <p:nvPr>
            <p:ph type="body" sz="half" idx="2"/>
          </p:nvPr>
        </p:nvSpPr>
        <p:spPr/>
        <p:txBody>
          <a:bodyPr/>
          <a:lstStyle/>
          <a:p>
            <a:r>
              <a:rPr lang="en-US" dirty="0" smtClean="0"/>
              <a:t>In the movie “A Beautiful Mind,” John Nash suffers the onset of schizophrenia during his early years as a brilliant student at Princeton.</a:t>
            </a:r>
            <a:endParaRPr lang="en-US" dirty="0"/>
          </a:p>
        </p:txBody>
      </p:sp>
      <p:pic>
        <p:nvPicPr>
          <p:cNvPr id="9" name="Picture Placeholder 8" descr="images.jpeg"/>
          <p:cNvPicPr>
            <a:picLocks noGrp="1" noChangeAspect="1"/>
          </p:cNvPicPr>
          <p:nvPr>
            <p:ph type="pic" idx="1"/>
          </p:nvPr>
        </p:nvPicPr>
        <p:blipFill>
          <a:blip r:embed="rId2">
            <a:extLst>
              <a:ext uri="{28A0092B-C50C-407E-A947-70E740481C1C}">
                <a14:useLocalDpi xmlns:a14="http://schemas.microsoft.com/office/drawing/2010/main" val="0"/>
              </a:ext>
            </a:extLst>
          </a:blip>
          <a:srcRect l="5797" r="579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4568825"/>
            <a:ext cx="5486400" cy="841376"/>
          </a:xfrm>
        </p:spPr>
        <p:txBody>
          <a:bodyPr>
            <a:normAutofit/>
          </a:bodyPr>
          <a:lstStyle/>
          <a:p>
            <a:r>
              <a:rPr lang="en-US" dirty="0"/>
              <a:t>If we focus only on what </a:t>
            </a:r>
            <a:r>
              <a:rPr lang="en-US" dirty="0" smtClean="0"/>
              <a:t>John Nash </a:t>
            </a:r>
            <a:r>
              <a:rPr lang="en-US" u="sng" dirty="0"/>
              <a:t>has</a:t>
            </a:r>
            <a:r>
              <a:rPr lang="en-US" dirty="0"/>
              <a:t> </a:t>
            </a:r>
            <a:r>
              <a:rPr lang="en-US" dirty="0" smtClean="0"/>
              <a:t>(schizophrenia) </a:t>
            </a:r>
            <a:r>
              <a:rPr lang="en-US" dirty="0"/>
              <a:t>and what he </a:t>
            </a:r>
            <a:r>
              <a:rPr lang="en-US" u="sng" dirty="0"/>
              <a:t>does</a:t>
            </a:r>
            <a:r>
              <a:rPr lang="en-US" dirty="0"/>
              <a:t> (his </a:t>
            </a:r>
            <a:r>
              <a:rPr lang="en-US" dirty="0" smtClean="0"/>
              <a:t>psychotic and paranoid behavior)</a:t>
            </a:r>
            <a:r>
              <a:rPr lang="en-US" dirty="0"/>
              <a:t>, can we really effectively help him?</a:t>
            </a:r>
          </a:p>
        </p:txBody>
      </p:sp>
      <p:pic>
        <p:nvPicPr>
          <p:cNvPr id="9" name="Picture Placeholder 8" descr="images.jpeg"/>
          <p:cNvPicPr>
            <a:picLocks noGrp="1" noChangeAspect="1"/>
          </p:cNvPicPr>
          <p:nvPr>
            <p:ph type="pic" idx="1"/>
          </p:nvPr>
        </p:nvPicPr>
        <p:blipFill>
          <a:blip r:embed="rId2">
            <a:extLst>
              <a:ext uri="{28A0092B-C50C-407E-A947-70E740481C1C}">
                <a14:useLocalDpi xmlns:a14="http://schemas.microsoft.com/office/drawing/2010/main" val="0"/>
              </a:ext>
            </a:extLst>
          </a:blip>
          <a:srcRect l="5797" r="5797"/>
          <a:stretch>
            <a:fillRect/>
          </a:stretch>
        </p:blipFill>
        <p:spPr/>
      </p:pic>
    </p:spTree>
    <p:extLst>
      <p:ext uri="{BB962C8B-B14F-4D97-AF65-F5344CB8AC3E}">
        <p14:creationId xmlns:p14="http://schemas.microsoft.com/office/powerpoint/2010/main" val="19401396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 Pat </a:t>
            </a:r>
            <a:r>
              <a:rPr lang="en-US" dirty="0" err="1" smtClean="0"/>
              <a:t>Solitano</a:t>
            </a:r>
            <a:endParaRPr lang="en-US" dirty="0"/>
          </a:p>
        </p:txBody>
      </p:sp>
      <p:sp>
        <p:nvSpPr>
          <p:cNvPr id="8" name="Text Placeholder 7"/>
          <p:cNvSpPr>
            <a:spLocks noGrp="1"/>
          </p:cNvSpPr>
          <p:nvPr>
            <p:ph type="body" sz="half" idx="2"/>
          </p:nvPr>
        </p:nvSpPr>
        <p:spPr/>
        <p:txBody>
          <a:bodyPr/>
          <a:lstStyle/>
          <a:p>
            <a:r>
              <a:rPr lang="en-US" dirty="0" smtClean="0"/>
              <a:t>In the movie “Silver Linings Playbook,” Pat </a:t>
            </a:r>
            <a:r>
              <a:rPr lang="en-US" dirty="0" err="1" smtClean="0"/>
              <a:t>Solitano</a:t>
            </a:r>
            <a:r>
              <a:rPr lang="en-US" dirty="0" smtClean="0"/>
              <a:t> is diagnosed with bipolar disorder and confined to a psychiatric hospital for eight months. </a:t>
            </a:r>
            <a:endParaRPr lang="en-US" dirty="0"/>
          </a:p>
        </p:txBody>
      </p:sp>
      <p:pic>
        <p:nvPicPr>
          <p:cNvPr id="3" name="Picture Placeholder 2" descr="l_silver-linings_600x400.jpg"/>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p:pic>
    </p:spTree>
    <p:extLst>
      <p:ext uri="{BB962C8B-B14F-4D97-AF65-F5344CB8AC3E}">
        <p14:creationId xmlns:p14="http://schemas.microsoft.com/office/powerpoint/2010/main" val="1060277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four SIDES TO EVERY STORY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 Gwen Cummings</a:t>
            </a:r>
            <a:endParaRPr lang="en-US" dirty="0"/>
          </a:p>
        </p:txBody>
      </p:sp>
      <p:sp>
        <p:nvSpPr>
          <p:cNvPr id="8" name="Text Placeholder 7"/>
          <p:cNvSpPr>
            <a:spLocks noGrp="1"/>
          </p:cNvSpPr>
          <p:nvPr>
            <p:ph type="body" sz="half" idx="2"/>
          </p:nvPr>
        </p:nvSpPr>
        <p:spPr/>
        <p:txBody>
          <a:bodyPr/>
          <a:lstStyle/>
          <a:p>
            <a:r>
              <a:rPr lang="en-US" dirty="0" smtClean="0"/>
              <a:t>In the movie “28 Days,” Gwen Cummings (Sandra Bullock) chooses rehab over prison, gradually accepting that she has an addiction after resisting what the treatment program has to offer.</a:t>
            </a:r>
            <a:endParaRPr lang="en-US" dirty="0"/>
          </a:p>
        </p:txBody>
      </p:sp>
      <p:pic>
        <p:nvPicPr>
          <p:cNvPr id="3" name="Picture Placeholder 2" descr="28-Days-sandra-bullock-14336265-853-480.jpg"/>
          <p:cNvPicPr>
            <a:picLocks noGrp="1" noChangeAspect="1"/>
          </p:cNvPicPr>
          <p:nvPr>
            <p:ph type="pic" idx="1"/>
          </p:nvPr>
        </p:nvPicPr>
        <p:blipFill>
          <a:blip r:embed="rId2">
            <a:extLst>
              <a:ext uri="{28A0092B-C50C-407E-A947-70E740481C1C}">
                <a14:useLocalDpi xmlns:a14="http://schemas.microsoft.com/office/drawing/2010/main" val="0"/>
              </a:ext>
            </a:extLst>
          </a:blip>
          <a:srcRect l="12485" r="12485"/>
          <a:stretch>
            <a:fillRect/>
          </a:stretch>
        </p:blipFill>
        <p:spPr/>
      </p:pic>
    </p:spTree>
    <p:extLst>
      <p:ext uri="{BB962C8B-B14F-4D97-AF65-F5344CB8AC3E}">
        <p14:creationId xmlns:p14="http://schemas.microsoft.com/office/powerpoint/2010/main" val="3743316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 Will Hunting</a:t>
            </a:r>
            <a:endParaRPr lang="en-US" dirty="0"/>
          </a:p>
        </p:txBody>
      </p:sp>
      <p:sp>
        <p:nvSpPr>
          <p:cNvPr id="8" name="Text Placeholder 7"/>
          <p:cNvSpPr>
            <a:spLocks noGrp="1"/>
          </p:cNvSpPr>
          <p:nvPr>
            <p:ph type="body" sz="half" idx="2"/>
          </p:nvPr>
        </p:nvSpPr>
        <p:spPr/>
        <p:txBody>
          <a:bodyPr/>
          <a:lstStyle/>
          <a:p>
            <a:r>
              <a:rPr lang="en-US" dirty="0" smtClean="0"/>
              <a:t>In the movie “Good Will Hunting,” therapist Sean </a:t>
            </a:r>
            <a:r>
              <a:rPr lang="en-US" dirty="0" err="1" smtClean="0"/>
              <a:t>Macguire</a:t>
            </a:r>
            <a:r>
              <a:rPr lang="en-US" dirty="0" smtClean="0"/>
              <a:t> (Robin Williams) tries to help Will work through the suffering linked to childhood abuse.</a:t>
            </a:r>
            <a:endParaRPr lang="en-US" dirty="0"/>
          </a:p>
        </p:txBody>
      </p:sp>
      <p:pic>
        <p:nvPicPr>
          <p:cNvPr id="5" name="Picture Placeholder 4" descr="good_will_hunting_movie.jpg"/>
          <p:cNvPicPr>
            <a:picLocks noGrp="1" noChangeAspect="1"/>
          </p:cNvPicPr>
          <p:nvPr>
            <p:ph type="pic" idx="1"/>
          </p:nvPr>
        </p:nvPicPr>
        <p:blipFill>
          <a:blip r:embed="rId2">
            <a:extLst>
              <a:ext uri="{28A0092B-C50C-407E-A947-70E740481C1C}">
                <a14:useLocalDpi xmlns:a14="http://schemas.microsoft.com/office/drawing/2010/main" val="0"/>
              </a:ext>
            </a:extLst>
          </a:blip>
          <a:srcRect l="6111" r="6111"/>
          <a:stretch>
            <a:fillRect/>
          </a:stretch>
        </p:blipFill>
        <p:spPr/>
      </p:pic>
    </p:spTree>
    <p:extLst>
      <p:ext uri="{BB962C8B-B14F-4D97-AF65-F5344CB8AC3E}">
        <p14:creationId xmlns:p14="http://schemas.microsoft.com/office/powerpoint/2010/main" val="3968956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Will Hunting is brilliant but has suffered painful circumstances. Who he is and what he encounters are essential parts of understanding and helping him.</a:t>
            </a:r>
          </a:p>
        </p:txBody>
      </p:sp>
      <p:sp>
        <p:nvSpPr>
          <p:cNvPr id="5" name="Content Placeholder 4"/>
          <p:cNvSpPr>
            <a:spLocks noGrp="1"/>
          </p:cNvSpPr>
          <p:nvPr>
            <p:ph sz="half" idx="2"/>
          </p:nvPr>
        </p:nvSpPr>
        <p:spPr/>
        <p:txBody>
          <a:bodyPr>
            <a:normAutofit/>
          </a:bodyPr>
          <a:lstStyle/>
          <a:p>
            <a:r>
              <a:rPr lang="en-US" dirty="0" smtClean="0"/>
              <a:t>John Nash is </a:t>
            </a:r>
            <a:r>
              <a:rPr lang="en-US" dirty="0" err="1" smtClean="0"/>
              <a:t>brliiant</a:t>
            </a:r>
            <a:r>
              <a:rPr lang="en-US" dirty="0" smtClean="0"/>
              <a:t> but suffers from a brain disease, schizophrenia. What he </a:t>
            </a:r>
            <a:r>
              <a:rPr lang="en-US" u="sng" dirty="0" smtClean="0"/>
              <a:t>has</a:t>
            </a:r>
            <a:r>
              <a:rPr lang="en-US" dirty="0" smtClean="0"/>
              <a:t>, the syndrome that disables him, can be treated most effectively if all four perspectives are part of the approach.</a:t>
            </a:r>
          </a:p>
          <a:p>
            <a:endParaRPr lang="en-US" dirty="0" smtClean="0"/>
          </a:p>
          <a:p>
            <a:endParaRPr lang="en-US" dirty="0"/>
          </a:p>
        </p:txBody>
      </p:sp>
      <p:sp>
        <p:nvSpPr>
          <p:cNvPr id="6" name="Content Placeholder 5"/>
          <p:cNvSpPr>
            <a:spLocks noGrp="1"/>
          </p:cNvSpPr>
          <p:nvPr>
            <p:ph sz="half" idx="14"/>
          </p:nvPr>
        </p:nvSpPr>
        <p:spPr/>
        <p:txBody>
          <a:bodyPr/>
          <a:lstStyle/>
          <a:p>
            <a:r>
              <a:rPr lang="en-US" dirty="0" smtClean="0"/>
              <a:t>Pat </a:t>
            </a:r>
            <a:r>
              <a:rPr lang="en-US" dirty="0" err="1" smtClean="0"/>
              <a:t>Solitano</a:t>
            </a:r>
            <a:r>
              <a:rPr lang="en-US" dirty="0" smtClean="0"/>
              <a:t> suffers from a disorder that has biological roots (bipolar disorder), and the condition responds well to medication. His behavior (what he </a:t>
            </a:r>
            <a:r>
              <a:rPr lang="en-US" u="sng" dirty="0" smtClean="0"/>
              <a:t>does</a:t>
            </a:r>
            <a:r>
              <a:rPr lang="en-US" dirty="0" smtClean="0"/>
              <a:t>) gets him in serious trouble.</a:t>
            </a:r>
          </a:p>
          <a:p>
            <a:endParaRPr lang="en-US" dirty="0" smtClean="0"/>
          </a:p>
          <a:p>
            <a:r>
              <a:rPr lang="en-US" dirty="0" smtClean="0"/>
              <a:t>However, as the story shows in the movie, his recovery is intertwined with who he is as a person and what he has encountered in life. </a:t>
            </a:r>
          </a:p>
          <a:p>
            <a:endParaRPr lang="en-US" dirty="0"/>
          </a:p>
        </p:txBody>
      </p:sp>
      <p:sp>
        <p:nvSpPr>
          <p:cNvPr id="10" name="Title 9"/>
          <p:cNvSpPr>
            <a:spLocks noGrp="1"/>
          </p:cNvSpPr>
          <p:nvPr>
            <p:ph type="title"/>
          </p:nvPr>
        </p:nvSpPr>
        <p:spPr/>
        <p:txBody>
          <a:bodyPr/>
          <a:lstStyle/>
          <a:p>
            <a:r>
              <a:rPr lang="en-US" dirty="0" smtClean="0"/>
              <a:t>Every picture tells a different, unique story.</a:t>
            </a:r>
            <a:endParaRPr lang="en-US" dirty="0"/>
          </a:p>
        </p:txBody>
      </p:sp>
      <p:pic>
        <p:nvPicPr>
          <p:cNvPr id="3" name="Content Placeholder 2" descr="Good-Will-Hunting-still-one.jpg"/>
          <p:cNvPicPr>
            <a:picLocks noGrp="1" noChangeAspect="1"/>
          </p:cNvPicPr>
          <p:nvPr>
            <p:ph sz="half" idx="15"/>
          </p:nvPr>
        </p:nvPicPr>
        <p:blipFill>
          <a:blip r:embed="rId2">
            <a:extLst>
              <a:ext uri="{28A0092B-C50C-407E-A947-70E740481C1C}">
                <a14:useLocalDpi xmlns:a14="http://schemas.microsoft.com/office/drawing/2010/main" val="0"/>
              </a:ext>
            </a:extLst>
          </a:blip>
          <a:srcRect l="18951" r="18951"/>
          <a:stretch>
            <a:fillRect/>
          </a:stretch>
        </p:blipFill>
        <p:spPr/>
      </p:pic>
      <p:pic>
        <p:nvPicPr>
          <p:cNvPr id="9" name="Content Placeholder 8" descr="A_Beautiful_Mind_Russell_Crowe.jpg"/>
          <p:cNvPicPr>
            <a:picLocks noGrp="1" noChangeAspect="1"/>
          </p:cNvPicPr>
          <p:nvPr>
            <p:ph sz="half" idx="16"/>
          </p:nvPr>
        </p:nvPicPr>
        <p:blipFill>
          <a:blip r:embed="rId3">
            <a:extLst>
              <a:ext uri="{28A0092B-C50C-407E-A947-70E740481C1C}">
                <a14:useLocalDpi xmlns:a14="http://schemas.microsoft.com/office/drawing/2010/main" val="0"/>
              </a:ext>
            </a:extLst>
          </a:blip>
          <a:srcRect l="18460" r="18460"/>
          <a:stretch>
            <a:fillRect/>
          </a:stretch>
        </p:blipFill>
        <p:spPr/>
      </p:pic>
      <p:pic>
        <p:nvPicPr>
          <p:cNvPr id="13" name="Content Placeholder 12" descr="silver-linings-playbook-10.jpeg"/>
          <p:cNvPicPr>
            <a:picLocks noGrp="1" noChangeAspect="1"/>
          </p:cNvPicPr>
          <p:nvPr>
            <p:ph sz="half" idx="17"/>
          </p:nvPr>
        </p:nvPicPr>
        <p:blipFill>
          <a:blip r:embed="rId4" cstate="print">
            <a:extLst>
              <a:ext uri="{28A0092B-C50C-407E-A947-70E740481C1C}">
                <a14:useLocalDpi xmlns:a14="http://schemas.microsoft.com/office/drawing/2010/main" val="0"/>
              </a:ext>
            </a:extLst>
          </a:blip>
          <a:srcRect l="11587" r="1158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Central Idea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9359923"/>
              </p:ext>
            </p:extLst>
          </p:nvPr>
        </p:nvGraphicFramePr>
        <p:xfrm>
          <a:off x="3575050" y="273050"/>
          <a:ext cx="53403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smtClean="0"/>
              <a:t>One single method cannot explain all psychiatric conditions. We need to consider every patient from four points of view. </a:t>
            </a:r>
          </a:p>
          <a:p>
            <a:endParaRPr lang="en-US" dirty="0" smtClean="0"/>
          </a:p>
          <a:p>
            <a:r>
              <a:rPr lang="en-US" dirty="0" smtClean="0"/>
              <a:t>This diagram shows the four perspectives, the foundation of The Johns Hopkins </a:t>
            </a:r>
            <a:r>
              <a:rPr lang="en-US" dirty="0" err="1" smtClean="0"/>
              <a:t>Model.These</a:t>
            </a:r>
            <a:endParaRPr lang="en-US" dirty="0" smtClean="0"/>
          </a:p>
          <a:p>
            <a:r>
              <a:rPr lang="en-US" dirty="0" smtClean="0"/>
              <a:t>can be easily remembered with the acronym “HIDE.” </a:t>
            </a:r>
          </a:p>
          <a:p>
            <a:pPr marL="171450" indent="-171450">
              <a:buFont typeface="Arial"/>
              <a:buChar char="•"/>
            </a:pPr>
            <a:r>
              <a:rPr lang="en-US" dirty="0" smtClean="0"/>
              <a:t>Has</a:t>
            </a:r>
          </a:p>
          <a:p>
            <a:pPr marL="171450" indent="-171450">
              <a:buFont typeface="Arial"/>
              <a:buChar char="•"/>
            </a:pPr>
            <a:r>
              <a:rPr lang="en-US" dirty="0" smtClean="0"/>
              <a:t>Is</a:t>
            </a:r>
          </a:p>
          <a:p>
            <a:pPr marL="171450" indent="-171450">
              <a:buFont typeface="Arial"/>
              <a:buChar char="•"/>
            </a:pPr>
            <a:r>
              <a:rPr lang="en-US" dirty="0" smtClean="0"/>
              <a:t>Does</a:t>
            </a:r>
          </a:p>
          <a:p>
            <a:pPr marL="171450" indent="-171450">
              <a:buFont typeface="Arial"/>
              <a:buChar char="•"/>
            </a:pPr>
            <a:r>
              <a:rPr lang="en-US" dirty="0" smtClean="0"/>
              <a:t>Encounters</a:t>
            </a:r>
          </a:p>
        </p:txBody>
      </p:sp>
      <p:pic>
        <p:nvPicPr>
          <p:cNvPr id="17" name="Picture 16" descr="target_solo.png"/>
          <p:cNvPicPr>
            <a:picLocks noChangeAspect="1"/>
          </p:cNvPicPr>
          <p:nvPr/>
        </p:nvPicPr>
        <p:blipFill>
          <a:blip r:embed="rId7" cstate="print"/>
          <a:stretch>
            <a:fillRect/>
          </a:stretch>
        </p:blipFill>
        <p:spPr>
          <a:xfrm>
            <a:off x="5181600" y="2216045"/>
            <a:ext cx="2209800" cy="2209800"/>
          </a:xfrm>
          <a:prstGeom prst="rect">
            <a:avLst/>
          </a:prstGeom>
          <a:ln>
            <a:noFill/>
          </a:ln>
          <a:effectLst>
            <a:outerShdw blurRad="152400" dist="50800" dir="2700000" algn="tl" rotWithShape="0">
              <a:srgbClr val="333333">
                <a:alpha val="65000"/>
              </a:srgbClr>
            </a:outerShdw>
          </a:effectLst>
        </p:spPr>
      </p:pic>
    </p:spTree>
    <p:extLst>
      <p:ext uri="{BB962C8B-B14F-4D97-AF65-F5344CB8AC3E}">
        <p14:creationId xmlns:p14="http://schemas.microsoft.com/office/powerpoint/2010/main" val="12161946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Goals of Treatment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6240250"/>
              </p:ext>
            </p:extLst>
          </p:nvPr>
        </p:nvGraphicFramePr>
        <p:xfrm>
          <a:off x="3575050" y="273050"/>
          <a:ext cx="53403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smtClean="0"/>
              <a:t>The goal of treatment depends upon the origin of a patient’s psychiatric condition.</a:t>
            </a:r>
          </a:p>
          <a:p>
            <a:endParaRPr lang="en-US" dirty="0" smtClean="0"/>
          </a:p>
          <a:p>
            <a:r>
              <a:rPr lang="en-US" dirty="0" smtClean="0"/>
              <a:t>Each perspective has a corresponding treatment goal.</a:t>
            </a:r>
          </a:p>
          <a:p>
            <a:endParaRPr lang="en-US" dirty="0"/>
          </a:p>
          <a:p>
            <a:r>
              <a:rPr lang="en-US" dirty="0" smtClean="0"/>
              <a:t>Treatment goals need to be prioritized for each patient in order to maximize successful outcomes and avoid needless interventions.</a:t>
            </a:r>
          </a:p>
        </p:txBody>
      </p:sp>
      <p:pic>
        <p:nvPicPr>
          <p:cNvPr id="17" name="Picture 16" descr="target_solo.png"/>
          <p:cNvPicPr>
            <a:picLocks noChangeAspect="1"/>
          </p:cNvPicPr>
          <p:nvPr/>
        </p:nvPicPr>
        <p:blipFill>
          <a:blip r:embed="rId7" cstate="print"/>
          <a:stretch>
            <a:fillRect/>
          </a:stretch>
        </p:blipFill>
        <p:spPr>
          <a:xfrm>
            <a:off x="5181600" y="2216045"/>
            <a:ext cx="2209800" cy="2209800"/>
          </a:xfrm>
          <a:prstGeom prst="rect">
            <a:avLst/>
          </a:prstGeom>
          <a:ln>
            <a:noFill/>
          </a:ln>
          <a:effectLst>
            <a:outerShdw blurRad="152400" dist="50800" dir="2700000" algn="tl" rotWithShape="0">
              <a:srgbClr val="333333">
                <a:alpha val="65000"/>
              </a:srgbClr>
            </a:outerShdw>
          </a:effectLst>
        </p:spPr>
      </p:pic>
    </p:spTree>
    <p:extLst>
      <p:ext uri="{BB962C8B-B14F-4D97-AF65-F5344CB8AC3E}">
        <p14:creationId xmlns:p14="http://schemas.microsoft.com/office/powerpoint/2010/main" val="9318147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Discussion</a:t>
            </a:r>
            <a:endParaRPr lang="en-US" dirty="0"/>
          </a:p>
        </p:txBody>
      </p:sp>
      <p:sp>
        <p:nvSpPr>
          <p:cNvPr id="12" name="Text Placeholder 11"/>
          <p:cNvSpPr>
            <a:spLocks noGrp="1"/>
          </p:cNvSpPr>
          <p:nvPr>
            <p:ph type="body" sz="half" idx="2"/>
          </p:nvPr>
        </p:nvSpPr>
        <p:spPr/>
        <p:txBody>
          <a:bodyPr>
            <a:normAutofit/>
          </a:bodyPr>
          <a:lstStyle/>
          <a:p>
            <a:r>
              <a:rPr lang="en-US" sz="1400" b="1" dirty="0" smtClean="0"/>
              <a:t>Pick the character from one of the movies you have seen.</a:t>
            </a:r>
          </a:p>
          <a:p>
            <a:endParaRPr lang="en-US" sz="1400" b="1" dirty="0"/>
          </a:p>
          <a:p>
            <a:r>
              <a:rPr lang="en-US" sz="1400" b="1" dirty="0" smtClean="0"/>
              <a:t>Consider the character from each of the four perspectives.</a:t>
            </a:r>
          </a:p>
          <a:p>
            <a:endParaRPr lang="en-US" sz="1400" b="1" dirty="0"/>
          </a:p>
          <a:p>
            <a:r>
              <a:rPr lang="en-US" sz="1400" b="1" dirty="0" smtClean="0"/>
              <a:t>What the person HAS.</a:t>
            </a:r>
          </a:p>
          <a:p>
            <a:r>
              <a:rPr lang="en-US" sz="1400" b="1" dirty="0" smtClean="0"/>
              <a:t>Who the person IS.</a:t>
            </a:r>
          </a:p>
          <a:p>
            <a:r>
              <a:rPr lang="en-US" sz="1400" b="1" dirty="0" smtClean="0"/>
              <a:t>What the person DOES.</a:t>
            </a:r>
          </a:p>
          <a:p>
            <a:r>
              <a:rPr lang="en-US" sz="1400" b="1" dirty="0" smtClean="0"/>
              <a:t>What the person ENCOUNTERS.</a:t>
            </a:r>
            <a:endParaRPr lang="en-US" sz="1400" b="1" dirty="0"/>
          </a:p>
        </p:txBody>
      </p:sp>
      <p:pic>
        <p:nvPicPr>
          <p:cNvPr id="3" name="Picture 2" descr="28-Days-sandra-bullock-14336265-853-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3114516" cy="1752600"/>
          </a:xfrm>
          <a:prstGeom prst="rect">
            <a:avLst/>
          </a:prstGeom>
        </p:spPr>
      </p:pic>
      <p:pic>
        <p:nvPicPr>
          <p:cNvPr id="4" name="Picture 3" descr="A_Beautiful_Mind_Russell_Crow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997" y="1219200"/>
            <a:ext cx="3542003" cy="1991704"/>
          </a:xfrm>
          <a:prstGeom prst="rect">
            <a:avLst/>
          </a:prstGeom>
        </p:spPr>
      </p:pic>
      <p:pic>
        <p:nvPicPr>
          <p:cNvPr id="5" name="Picture 4" descr="f-05689-4dd08fe0a6d972a0fa7f700ed10b7dc1b3f64120-s6-c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1905000"/>
            <a:ext cx="2889504" cy="2167128"/>
          </a:xfrm>
          <a:prstGeom prst="rect">
            <a:avLst/>
          </a:prstGeom>
        </p:spPr>
      </p:pic>
      <p:pic>
        <p:nvPicPr>
          <p:cNvPr id="6" name="Picture 5" descr="good_will_hunting_movi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276600"/>
            <a:ext cx="3506402" cy="2308381"/>
          </a:xfrm>
          <a:prstGeom prst="rect">
            <a:avLst/>
          </a:prstGeom>
        </p:spPr>
      </p:pic>
      <p:pic>
        <p:nvPicPr>
          <p:cNvPr id="7" name="Picture 6" descr="l_silver-linings_600x4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3886200"/>
            <a:ext cx="3124200" cy="208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1948675"/>
              </p:ext>
            </p:extLst>
          </p:nvPr>
        </p:nvGraphicFramePr>
        <p:xfrm>
          <a:off x="3575050" y="273050"/>
          <a:ext cx="53403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smtClean="0"/>
              <a:t>One single method cannot explain all psychiatric conditions. We need to consider every patient from four points of view. </a:t>
            </a:r>
          </a:p>
          <a:p>
            <a:endParaRPr lang="en-US" dirty="0" smtClean="0"/>
          </a:p>
          <a:p>
            <a:r>
              <a:rPr lang="en-US" dirty="0" smtClean="0"/>
              <a:t>This diagram shows the four perspectives, the foundation of The Johns Hopkins </a:t>
            </a:r>
            <a:r>
              <a:rPr lang="en-US" dirty="0" err="1" smtClean="0"/>
              <a:t>Model.These</a:t>
            </a:r>
            <a:endParaRPr lang="en-US" dirty="0" smtClean="0"/>
          </a:p>
          <a:p>
            <a:r>
              <a:rPr lang="en-US" dirty="0" smtClean="0"/>
              <a:t>can be easily remembered with the acronym “HIDE.” </a:t>
            </a:r>
          </a:p>
          <a:p>
            <a:pPr marL="171450" indent="-171450">
              <a:buFont typeface="Arial"/>
              <a:buChar char="•"/>
            </a:pPr>
            <a:r>
              <a:rPr lang="en-US" dirty="0" smtClean="0"/>
              <a:t>Has</a:t>
            </a:r>
          </a:p>
          <a:p>
            <a:pPr marL="171450" indent="-171450">
              <a:buFont typeface="Arial"/>
              <a:buChar char="•"/>
            </a:pPr>
            <a:r>
              <a:rPr lang="en-US" dirty="0" smtClean="0"/>
              <a:t>Is</a:t>
            </a:r>
          </a:p>
          <a:p>
            <a:pPr marL="171450" indent="-171450">
              <a:buFont typeface="Arial"/>
              <a:buChar char="•"/>
            </a:pPr>
            <a:r>
              <a:rPr lang="en-US" dirty="0" smtClean="0"/>
              <a:t>Does</a:t>
            </a:r>
          </a:p>
          <a:p>
            <a:pPr marL="171450" indent="-171450">
              <a:buFont typeface="Arial"/>
              <a:buChar char="•"/>
            </a:pPr>
            <a:r>
              <a:rPr lang="en-US" dirty="0" smtClean="0"/>
              <a:t>Encounters</a:t>
            </a:r>
          </a:p>
        </p:txBody>
      </p:sp>
      <p:pic>
        <p:nvPicPr>
          <p:cNvPr id="17" name="Picture 16" descr="target_solo.png"/>
          <p:cNvPicPr>
            <a:picLocks noChangeAspect="1"/>
          </p:cNvPicPr>
          <p:nvPr/>
        </p:nvPicPr>
        <p:blipFill>
          <a:blip r:embed="rId7" cstate="print"/>
          <a:stretch>
            <a:fillRect/>
          </a:stretch>
        </p:blipFill>
        <p:spPr>
          <a:xfrm>
            <a:off x="5181600" y="2216045"/>
            <a:ext cx="2209800" cy="2209800"/>
          </a:xfrm>
          <a:prstGeom prst="rect">
            <a:avLst/>
          </a:prstGeom>
          <a:ln>
            <a:noFill/>
          </a:ln>
          <a:effectLst>
            <a:outerShdw blurRad="152400" dist="50800" dir="2700000" algn="tl" rotWithShape="0">
              <a:srgbClr val="333333">
                <a:alpha val="65000"/>
              </a:srgbClr>
            </a:outerShdw>
          </a:effectLst>
        </p:spPr>
      </p:pic>
    </p:spTree>
    <p:extLst>
      <p:ext uri="{BB962C8B-B14F-4D97-AF65-F5344CB8AC3E}">
        <p14:creationId xmlns:p14="http://schemas.microsoft.com/office/powerpoint/2010/main" val="19198848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828800"/>
            <a:ext cx="5486400" cy="2689225"/>
          </a:xfrm>
        </p:spPr>
        <p:txBody>
          <a:bodyPr/>
          <a:lstStyle/>
          <a:p>
            <a:pPr algn="ctr"/>
            <a:r>
              <a:rPr lang="en-US" dirty="0" smtClean="0"/>
              <a:t>CONTACT INFORMATION:</a:t>
            </a:r>
            <a:endParaRPr lang="en-US" dirty="0"/>
          </a:p>
        </p:txBody>
      </p:sp>
      <p:sp>
        <p:nvSpPr>
          <p:cNvPr id="3" name="Subtitle 2"/>
          <p:cNvSpPr>
            <a:spLocks noGrp="1"/>
          </p:cNvSpPr>
          <p:nvPr>
            <p:ph type="subTitle" idx="1"/>
          </p:nvPr>
        </p:nvSpPr>
        <p:spPr>
          <a:xfrm>
            <a:off x="3810000" y="3657600"/>
            <a:ext cx="5181600" cy="2286000"/>
          </a:xfrm>
        </p:spPr>
        <p:txBody>
          <a:bodyPr>
            <a:normAutofit lnSpcReduction="10000"/>
          </a:bodyPr>
          <a:lstStyle/>
          <a:p>
            <a:pPr algn="ctr"/>
            <a:r>
              <a:rPr lang="en-US" dirty="0" smtClean="0"/>
              <a:t>JOHN M. TALMADGE, M.D.</a:t>
            </a:r>
          </a:p>
          <a:p>
            <a:pPr algn="ctr"/>
            <a:r>
              <a:rPr lang="en-US" sz="1600" dirty="0" smtClean="0"/>
              <a:t>Clinical Professor of Psychiatry</a:t>
            </a:r>
          </a:p>
          <a:p>
            <a:pPr algn="ctr"/>
            <a:r>
              <a:rPr lang="en-US" sz="1600" dirty="0" smtClean="0"/>
              <a:t>The University of Texas Southwestern Medical Center</a:t>
            </a:r>
          </a:p>
          <a:p>
            <a:pPr algn="ctr"/>
            <a:endParaRPr lang="en-US" dirty="0" smtClean="0"/>
          </a:p>
          <a:p>
            <a:pPr algn="ctr"/>
            <a:r>
              <a:rPr lang="en-US" dirty="0" err="1" smtClean="0"/>
              <a:t>john.talmadge@utsouthwestern.edu</a:t>
            </a:r>
            <a:endParaRPr lang="en-US" dirty="0" smtClean="0"/>
          </a:p>
          <a:p>
            <a:pPr algn="ctr"/>
            <a:endParaRPr lang="en-US" dirty="0" smtClean="0"/>
          </a:p>
          <a:p>
            <a:pPr algn="ctr"/>
            <a:r>
              <a:rPr lang="en-US" dirty="0" smtClean="0"/>
              <a:t>214-673-9250</a:t>
            </a:r>
            <a:endParaRPr lang="en-US" dirty="0"/>
          </a:p>
        </p:txBody>
      </p:sp>
      <p:sp>
        <p:nvSpPr>
          <p:cNvPr id="4" name="TextBox 3"/>
          <p:cNvSpPr txBox="1"/>
          <p:nvPr/>
        </p:nvSpPr>
        <p:spPr>
          <a:xfrm>
            <a:off x="6705600" y="6421343"/>
            <a:ext cx="2362200" cy="228600"/>
          </a:xfrm>
          <a:prstGeom prst="rect">
            <a:avLst/>
          </a:prstGeom>
        </p:spPr>
        <p:txBody>
          <a:bodyPr vert="horz" wrap="square" lIns="91440" tIns="45720" rIns="91440" bIns="45720" rtlCol="0" anchor="ctr">
            <a:noAutofit/>
          </a:bodyPr>
          <a:lstStyle/>
          <a:p>
            <a:pPr>
              <a:spcBef>
                <a:spcPct val="0"/>
              </a:spcBef>
            </a:pPr>
            <a:r>
              <a:rPr lang="en-US" sz="1400" dirty="0">
                <a:solidFill>
                  <a:schemeClr val="bg1"/>
                </a:solidFill>
              </a:rPr>
              <a:t>By</a:t>
            </a:r>
            <a:r>
              <a:rPr lang="en-US" sz="1400" dirty="0"/>
              <a:t> </a:t>
            </a:r>
            <a:r>
              <a:rPr lang="en-US" sz="1400" b="1" dirty="0">
                <a:hlinkClick r:id="rId3"/>
              </a:rPr>
              <a:t>PresenterMedia.com</a:t>
            </a:r>
            <a:endParaRPr kumimoji="0" lang="en-US" sz="1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5" name="TextBox 4"/>
          <p:cNvSpPr txBox="1"/>
          <p:nvPr/>
        </p:nvSpPr>
        <p:spPr>
          <a:xfrm>
            <a:off x="1524000" y="228600"/>
            <a:ext cx="5486400" cy="369332"/>
          </a:xfrm>
          <a:prstGeom prst="rect">
            <a:avLst/>
          </a:prstGeom>
          <a:noFill/>
        </p:spPr>
        <p:txBody>
          <a:bodyPr wrap="square" rtlCol="0">
            <a:spAutoFit/>
          </a:bodyPr>
          <a:lstStyle/>
          <a:p>
            <a:r>
              <a:rPr lang="en-US" dirty="0" smtClean="0"/>
              <a:t>Find me on the web at http://</a:t>
            </a:r>
            <a:r>
              <a:rPr lang="en-US" dirty="0" err="1" smtClean="0"/>
              <a:t>johntalmadge.com</a:t>
            </a:r>
            <a:endParaRPr lang="en-US" dirty="0"/>
          </a:p>
        </p:txBody>
      </p:sp>
    </p:spTree>
    <p:extLst>
      <p:ext uri="{BB962C8B-B14F-4D97-AF65-F5344CB8AC3E}">
        <p14:creationId xmlns:p14="http://schemas.microsoft.com/office/powerpoint/2010/main" val="29150222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Tip: To Remember the Four Sides,</a:t>
            </a:r>
            <a:br>
              <a:rPr lang="en-US" dirty="0" smtClean="0"/>
            </a:br>
            <a:r>
              <a:rPr lang="en-US" dirty="0" smtClean="0"/>
              <a:t>Remember the acronym “HIDE.”</a:t>
            </a:r>
            <a:endParaRPr lang="en-US" dirty="0"/>
          </a:p>
        </p:txBody>
      </p:sp>
      <p:sp>
        <p:nvSpPr>
          <p:cNvPr id="3" name="Content Placeholder 2"/>
          <p:cNvSpPr>
            <a:spLocks noGrp="1"/>
          </p:cNvSpPr>
          <p:nvPr>
            <p:ph idx="1"/>
          </p:nvPr>
        </p:nvSpPr>
        <p:spPr/>
        <p:txBody>
          <a:bodyPr/>
          <a:lstStyle/>
          <a:p>
            <a:endParaRPr lang="en-US" sz="2400" b="1" dirty="0" smtClean="0"/>
          </a:p>
          <a:p>
            <a:r>
              <a:rPr lang="en-US" sz="2400" b="1" dirty="0" smtClean="0"/>
              <a:t>HIDE stands for:</a:t>
            </a:r>
          </a:p>
          <a:p>
            <a:endParaRPr lang="en-US" dirty="0"/>
          </a:p>
          <a:p>
            <a:pPr marL="342900" indent="-342900">
              <a:buFont typeface="Arial"/>
              <a:buChar char="•"/>
            </a:pPr>
            <a:r>
              <a:rPr lang="en-US" sz="3200" dirty="0" smtClean="0">
                <a:latin typeface="Arial Black"/>
                <a:cs typeface="Arial Black"/>
              </a:rPr>
              <a:t>H</a:t>
            </a:r>
            <a:r>
              <a:rPr lang="en-US" sz="2400" dirty="0" smtClean="0">
                <a:latin typeface="Arial Black"/>
                <a:cs typeface="Arial Black"/>
              </a:rPr>
              <a:t>AS</a:t>
            </a:r>
          </a:p>
          <a:p>
            <a:pPr marL="342900" indent="-342900">
              <a:buFont typeface="Arial"/>
              <a:buChar char="•"/>
            </a:pPr>
            <a:r>
              <a:rPr lang="en-US" sz="3200" dirty="0" smtClean="0">
                <a:latin typeface="Arial Black"/>
                <a:cs typeface="Arial Black"/>
              </a:rPr>
              <a:t>I</a:t>
            </a:r>
            <a:r>
              <a:rPr lang="en-US" sz="2400" dirty="0" smtClean="0">
                <a:latin typeface="Arial Black"/>
                <a:cs typeface="Arial Black"/>
              </a:rPr>
              <a:t>S</a:t>
            </a:r>
            <a:endParaRPr lang="en-US" sz="2400" dirty="0">
              <a:latin typeface="Arial Black"/>
              <a:cs typeface="Arial Black"/>
            </a:endParaRPr>
          </a:p>
          <a:p>
            <a:pPr marL="342900" indent="-342900">
              <a:buFont typeface="Arial"/>
              <a:buChar char="•"/>
            </a:pPr>
            <a:r>
              <a:rPr lang="en-US" sz="3200" dirty="0" smtClean="0">
                <a:latin typeface="Arial Black"/>
                <a:cs typeface="Arial Black"/>
              </a:rPr>
              <a:t>D</a:t>
            </a:r>
            <a:r>
              <a:rPr lang="en-US" sz="2400" dirty="0" smtClean="0">
                <a:latin typeface="Arial Black"/>
                <a:cs typeface="Arial Black"/>
              </a:rPr>
              <a:t>OES</a:t>
            </a:r>
            <a:endParaRPr lang="en-US" sz="2400" dirty="0">
              <a:latin typeface="Arial Black"/>
              <a:cs typeface="Arial Black"/>
            </a:endParaRPr>
          </a:p>
          <a:p>
            <a:pPr marL="342900" indent="-342900">
              <a:buFont typeface="Arial"/>
              <a:buChar char="•"/>
            </a:pPr>
            <a:r>
              <a:rPr lang="en-US" sz="3200" dirty="0" smtClean="0">
                <a:latin typeface="Arial Black"/>
                <a:cs typeface="Arial Black"/>
              </a:rPr>
              <a:t>E</a:t>
            </a:r>
            <a:r>
              <a:rPr lang="en-US" sz="2400" dirty="0" smtClean="0">
                <a:latin typeface="Arial Black"/>
                <a:cs typeface="Arial Black"/>
              </a:rPr>
              <a:t>NCOUNTERS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Central Idea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9649481"/>
              </p:ext>
            </p:extLst>
          </p:nvPr>
        </p:nvGraphicFramePr>
        <p:xfrm>
          <a:off x="3575050" y="166687"/>
          <a:ext cx="53403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lstStyle/>
          <a:p>
            <a:r>
              <a:rPr lang="en-US" dirty="0" smtClean="0"/>
              <a:t>One single method cannot explain all psychiatric conditions. We need to consider every patient from four points of view. </a:t>
            </a:r>
          </a:p>
          <a:p>
            <a:endParaRPr lang="en-US" dirty="0" smtClean="0"/>
          </a:p>
          <a:p>
            <a:r>
              <a:rPr lang="en-US" dirty="0" smtClean="0"/>
              <a:t>This diagram shows the four perspectives, the foundation of The Johns Hopkins </a:t>
            </a:r>
            <a:r>
              <a:rPr lang="en-US" dirty="0" err="1" smtClean="0"/>
              <a:t>Model.These</a:t>
            </a:r>
            <a:endParaRPr lang="en-US" dirty="0" smtClean="0"/>
          </a:p>
          <a:p>
            <a:r>
              <a:rPr lang="en-US" dirty="0" smtClean="0"/>
              <a:t>can be easily remembered with the acronym “HIDE.” </a:t>
            </a:r>
          </a:p>
          <a:p>
            <a:pPr marL="171450" indent="-171450">
              <a:buFont typeface="Arial"/>
              <a:buChar char="•"/>
            </a:pPr>
            <a:r>
              <a:rPr lang="en-US" dirty="0" smtClean="0"/>
              <a:t>Has</a:t>
            </a:r>
          </a:p>
          <a:p>
            <a:pPr marL="171450" indent="-171450">
              <a:buFont typeface="Arial"/>
              <a:buChar char="•"/>
            </a:pPr>
            <a:r>
              <a:rPr lang="en-US" dirty="0" smtClean="0"/>
              <a:t>Is</a:t>
            </a:r>
          </a:p>
          <a:p>
            <a:pPr marL="171450" indent="-171450">
              <a:buFont typeface="Arial"/>
              <a:buChar char="•"/>
            </a:pPr>
            <a:r>
              <a:rPr lang="en-US" dirty="0" smtClean="0"/>
              <a:t>Does</a:t>
            </a:r>
          </a:p>
          <a:p>
            <a:pPr marL="171450" indent="-171450">
              <a:buFont typeface="Arial"/>
              <a:buChar char="•"/>
            </a:pPr>
            <a:r>
              <a:rPr lang="en-US" dirty="0" smtClean="0"/>
              <a:t>Encounters</a:t>
            </a:r>
          </a:p>
        </p:txBody>
      </p:sp>
      <p:pic>
        <p:nvPicPr>
          <p:cNvPr id="17" name="Picture 16" descr="target_solo.png"/>
          <p:cNvPicPr>
            <a:picLocks noChangeAspect="1"/>
          </p:cNvPicPr>
          <p:nvPr/>
        </p:nvPicPr>
        <p:blipFill>
          <a:blip r:embed="rId7" cstate="print"/>
          <a:stretch>
            <a:fillRect/>
          </a:stretch>
        </p:blipFill>
        <p:spPr>
          <a:xfrm>
            <a:off x="5181600" y="2216045"/>
            <a:ext cx="2209800" cy="2209800"/>
          </a:xfrm>
          <a:prstGeom prst="rect">
            <a:avLst/>
          </a:prstGeom>
          <a:ln>
            <a:noFill/>
          </a:ln>
          <a:effectLst>
            <a:outerShdw blurRad="152400" dist="508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674919311"/>
              </p:ext>
            </p:extLst>
          </p:nvPr>
        </p:nvGraphicFramePr>
        <p:xfrm>
          <a:off x="914400" y="838200"/>
          <a:ext cx="7924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sz="half" idx="1"/>
          </p:nvPr>
        </p:nvSpPr>
        <p:spPr/>
        <p:txBody>
          <a:bodyPr>
            <a:normAutofit/>
          </a:bodyPr>
          <a:lstStyle/>
          <a:p>
            <a:r>
              <a:rPr lang="en-US" dirty="0" smtClean="0">
                <a:solidFill>
                  <a:schemeClr val="tx1">
                    <a:lumMod val="50000"/>
                    <a:lumOff val="50000"/>
                  </a:schemeClr>
                </a:solidFill>
              </a:rPr>
              <a:t>In general medicine, examples include infections, neoplasms, immune deficiencies, hormonal deficits, physical trauma, system failures, etc.</a:t>
            </a:r>
          </a:p>
        </p:txBody>
      </p:sp>
      <p:sp>
        <p:nvSpPr>
          <p:cNvPr id="10" name="Text Placeholder 8"/>
          <p:cNvSpPr>
            <a:spLocks noGrp="1"/>
          </p:cNvSpPr>
          <p:nvPr>
            <p:ph sz="half" idx="2"/>
          </p:nvPr>
        </p:nvSpPr>
        <p:spPr/>
        <p:txBody>
          <a:bodyPr>
            <a:normAutofit/>
          </a:bodyPr>
          <a:lstStyle/>
          <a:p>
            <a:r>
              <a:rPr lang="en-US" dirty="0" smtClean="0">
                <a:solidFill>
                  <a:schemeClr val="tx1">
                    <a:lumMod val="50000"/>
                    <a:lumOff val="50000"/>
                  </a:schemeClr>
                </a:solidFill>
              </a:rPr>
              <a:t>An example in psychiatry is dementia, where cognitive decline is related to a loss of brain tissue. Schizophrenia is now thought to be a brain disease linked to loss of gray matter. Psychiatry has not advanced to the point where we precisely understand (at a biological level) the etiology of most mental disorders.</a:t>
            </a:r>
          </a:p>
          <a:p>
            <a:endParaRPr lang="en-US" dirty="0"/>
          </a:p>
        </p:txBody>
      </p:sp>
      <p:sp>
        <p:nvSpPr>
          <p:cNvPr id="18" name="Content Placeholder 17"/>
          <p:cNvSpPr>
            <a:spLocks noGrp="1"/>
          </p:cNvSpPr>
          <p:nvPr>
            <p:ph sz="half" idx="14"/>
          </p:nvPr>
        </p:nvSpPr>
        <p:spPr/>
        <p:txBody>
          <a:bodyPr>
            <a:normAutofit/>
          </a:bodyPr>
          <a:lstStyle/>
          <a:p>
            <a:r>
              <a:rPr lang="en-US" dirty="0" smtClean="0">
                <a:solidFill>
                  <a:schemeClr val="tx1">
                    <a:lumMod val="50000"/>
                    <a:lumOff val="50000"/>
                  </a:schemeClr>
                </a:solidFill>
              </a:rPr>
              <a:t>For example, in general medicine we say that cough, chest pain, shortness of breath, and expectoration make up a pulmonary syndrome. </a:t>
            </a:r>
          </a:p>
          <a:p>
            <a:endParaRPr lang="en-US" dirty="0">
              <a:solidFill>
                <a:schemeClr val="tx1">
                  <a:lumMod val="50000"/>
                  <a:lumOff val="50000"/>
                </a:schemeClr>
              </a:solidFill>
            </a:endParaRPr>
          </a:p>
          <a:p>
            <a:r>
              <a:rPr lang="en-US" dirty="0" smtClean="0">
                <a:solidFill>
                  <a:schemeClr val="tx1">
                    <a:lumMod val="50000"/>
                    <a:lumOff val="50000"/>
                  </a:schemeClr>
                </a:solidFill>
              </a:rPr>
              <a:t>Defining psychiatric syndromes is challenging and at times controversial, because we do not have scientific understanding equal to the medical knowledge of other body systems.</a:t>
            </a:r>
          </a:p>
        </p:txBody>
      </p:sp>
      <p:sp>
        <p:nvSpPr>
          <p:cNvPr id="4" name="Title 3"/>
          <p:cNvSpPr>
            <a:spLocks noGrp="1"/>
          </p:cNvSpPr>
          <p:nvPr>
            <p:ph type="title"/>
          </p:nvPr>
        </p:nvSpPr>
        <p:spPr/>
        <p:txBody>
          <a:bodyPr/>
          <a:lstStyle/>
          <a:p>
            <a:r>
              <a:rPr lang="en-US" dirty="0" smtClean="0"/>
              <a:t>The Disease Perspective: What the patient </a:t>
            </a:r>
            <a:r>
              <a:rPr lang="en-US" u="sng" dirty="0" smtClean="0"/>
              <a:t>has</a:t>
            </a:r>
            <a:endParaRPr lang="en-US" u="sng" dirty="0"/>
          </a:p>
        </p:txBody>
      </p:sp>
      <p:pic>
        <p:nvPicPr>
          <p:cNvPr id="2" name="Picture 1"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1463040"/>
            <a:ext cx="377952" cy="365760"/>
          </a:xfrm>
          <a:prstGeom prst="rect">
            <a:avLst/>
          </a:prstGeom>
        </p:spPr>
      </p:pic>
      <p:pic>
        <p:nvPicPr>
          <p:cNvPr id="3" name="Picture 2"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805" y="1434643"/>
            <a:ext cx="377952" cy="3657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Points: The Disease Perspective</a:t>
            </a:r>
            <a:endParaRPr lang="en-US" dirty="0"/>
          </a:p>
        </p:txBody>
      </p:sp>
      <p:sp>
        <p:nvSpPr>
          <p:cNvPr id="2" name="Content Placeholder 1"/>
          <p:cNvSpPr>
            <a:spLocks noGrp="1"/>
          </p:cNvSpPr>
          <p:nvPr>
            <p:ph sz="half" idx="2"/>
          </p:nvPr>
        </p:nvSpPr>
        <p:spPr>
          <a:xfrm>
            <a:off x="2133600" y="1306512"/>
            <a:ext cx="6096000" cy="4332288"/>
          </a:xfrm>
        </p:spPr>
        <p:txBody>
          <a:bodyPr>
            <a:normAutofit fontScale="92500"/>
          </a:bodyPr>
          <a:lstStyle/>
          <a:p>
            <a:pPr marL="228600" indent="-228600">
              <a:buAutoNum type="arabicPeriod"/>
            </a:pPr>
            <a:r>
              <a:rPr lang="en-US" sz="2400" dirty="0" smtClean="0"/>
              <a:t>Concerns an abnormality in the structure or function of the brain expressed in the development of a syndrome</a:t>
            </a:r>
          </a:p>
          <a:p>
            <a:pPr marL="228600" indent="-228600">
              <a:buAutoNum type="arabicPeriod"/>
            </a:pPr>
            <a:endParaRPr lang="en-US" sz="2400" dirty="0" smtClean="0"/>
          </a:p>
          <a:p>
            <a:pPr marL="228600" indent="-228600">
              <a:buAutoNum type="arabicPeriod"/>
            </a:pPr>
            <a:r>
              <a:rPr lang="en-US" sz="2400" dirty="0" smtClean="0"/>
              <a:t>Has an underlying conceptual triad of clinical </a:t>
            </a:r>
            <a:r>
              <a:rPr lang="en-US" sz="2400" u="sng" dirty="0" smtClean="0"/>
              <a:t>syndrome</a:t>
            </a:r>
            <a:r>
              <a:rPr lang="en-US" sz="2400" dirty="0" smtClean="0"/>
              <a:t>, </a:t>
            </a:r>
            <a:r>
              <a:rPr lang="en-US" sz="2400" u="sng" dirty="0" smtClean="0"/>
              <a:t>pathology</a:t>
            </a:r>
            <a:r>
              <a:rPr lang="en-US" sz="2400" dirty="0" smtClean="0"/>
              <a:t>, and </a:t>
            </a:r>
            <a:r>
              <a:rPr lang="en-US" sz="2400" u="sng" dirty="0" smtClean="0"/>
              <a:t>etiology</a:t>
            </a:r>
          </a:p>
          <a:p>
            <a:pPr marL="228600" indent="-228600">
              <a:buAutoNum type="arabicPeriod"/>
            </a:pPr>
            <a:endParaRPr lang="en-US" sz="2400" dirty="0" smtClean="0"/>
          </a:p>
          <a:p>
            <a:pPr marL="228600" indent="-228600">
              <a:buAutoNum type="arabicPeriod"/>
            </a:pPr>
            <a:r>
              <a:rPr lang="en-US" sz="2400" dirty="0" smtClean="0"/>
              <a:t>Applies to psychiatric conditions that a person </a:t>
            </a:r>
            <a:r>
              <a:rPr lang="en-US" sz="2400" u="sng" dirty="0" smtClean="0"/>
              <a:t>has</a:t>
            </a:r>
          </a:p>
          <a:p>
            <a:pPr marL="228600" indent="-228600">
              <a:buAutoNum type="arabicPeriod"/>
            </a:pPr>
            <a:endParaRPr lang="en-US" sz="2400" dirty="0" smtClean="0"/>
          </a:p>
          <a:p>
            <a:pPr marL="228600" indent="-228600">
              <a:buAutoNum type="arabicPeriod"/>
            </a:pPr>
            <a:r>
              <a:rPr lang="en-US" sz="2400" dirty="0"/>
              <a:t>S</a:t>
            </a:r>
            <a:r>
              <a:rPr lang="en-US" sz="2400" dirty="0" smtClean="0"/>
              <a:t>uggests </a:t>
            </a:r>
            <a:r>
              <a:rPr lang="en-US" sz="2400" u="sng" dirty="0" smtClean="0"/>
              <a:t>curing</a:t>
            </a:r>
            <a:r>
              <a:rPr lang="en-US" sz="2400" dirty="0" smtClean="0"/>
              <a:t> as a treatment goal</a:t>
            </a:r>
            <a:endParaRPr lang="en-US" sz="2400" dirty="0"/>
          </a:p>
        </p:txBody>
      </p:sp>
    </p:spTree>
    <p:extLst>
      <p:ext uri="{BB962C8B-B14F-4D97-AF65-F5344CB8AC3E}">
        <p14:creationId xmlns:p14="http://schemas.microsoft.com/office/powerpoint/2010/main" val="41107087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2886327779"/>
              </p:ext>
            </p:extLst>
          </p:nvPr>
        </p:nvGraphicFramePr>
        <p:xfrm>
          <a:off x="914400" y="838200"/>
          <a:ext cx="7924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sz="half" idx="1"/>
          </p:nvPr>
        </p:nvSpPr>
        <p:spPr/>
        <p:txBody>
          <a:bodyPr>
            <a:normAutofit/>
          </a:bodyPr>
          <a:lstStyle/>
          <a:p>
            <a:r>
              <a:rPr lang="en-US" dirty="0" smtClean="0">
                <a:solidFill>
                  <a:schemeClr val="tx1">
                    <a:lumMod val="50000"/>
                    <a:lumOff val="50000"/>
                  </a:schemeClr>
                </a:solidFill>
              </a:rPr>
              <a:t>Intelligence</a:t>
            </a:r>
          </a:p>
          <a:p>
            <a:r>
              <a:rPr lang="en-US" dirty="0" smtClean="0">
                <a:solidFill>
                  <a:schemeClr val="tx1">
                    <a:lumMod val="50000"/>
                    <a:lumOff val="50000"/>
                  </a:schemeClr>
                </a:solidFill>
              </a:rPr>
              <a:t>Temperament</a:t>
            </a:r>
            <a:endParaRPr lang="en-US" dirty="0">
              <a:solidFill>
                <a:schemeClr val="tx1">
                  <a:lumMod val="50000"/>
                  <a:lumOff val="50000"/>
                </a:schemeClr>
              </a:solidFill>
            </a:endParaRPr>
          </a:p>
          <a:p>
            <a:r>
              <a:rPr lang="en-US" dirty="0">
                <a:solidFill>
                  <a:schemeClr val="tx1">
                    <a:lumMod val="50000"/>
                    <a:lumOff val="50000"/>
                  </a:schemeClr>
                </a:solidFill>
              </a:rPr>
              <a:t> </a:t>
            </a:r>
            <a:r>
              <a:rPr lang="en-US" dirty="0" smtClean="0">
                <a:solidFill>
                  <a:schemeClr val="tx1">
                    <a:lumMod val="50000"/>
                    <a:lumOff val="50000"/>
                  </a:schemeClr>
                </a:solidFill>
              </a:rPr>
              <a:t> -Neuroticism</a:t>
            </a:r>
          </a:p>
          <a:p>
            <a:r>
              <a:rPr lang="en-US" dirty="0">
                <a:solidFill>
                  <a:schemeClr val="tx1">
                    <a:lumMod val="50000"/>
                    <a:lumOff val="50000"/>
                  </a:schemeClr>
                </a:solidFill>
              </a:rPr>
              <a:t> </a:t>
            </a:r>
            <a:r>
              <a:rPr lang="en-US" dirty="0" smtClean="0">
                <a:solidFill>
                  <a:schemeClr val="tx1">
                    <a:lumMod val="50000"/>
                    <a:lumOff val="50000"/>
                  </a:schemeClr>
                </a:solidFill>
              </a:rPr>
              <a:t> -Extraversion</a:t>
            </a:r>
          </a:p>
          <a:p>
            <a:r>
              <a:rPr lang="en-US" dirty="0">
                <a:solidFill>
                  <a:schemeClr val="tx1">
                    <a:lumMod val="50000"/>
                    <a:lumOff val="50000"/>
                  </a:schemeClr>
                </a:solidFill>
              </a:rPr>
              <a:t> </a:t>
            </a:r>
            <a:r>
              <a:rPr lang="en-US" dirty="0" smtClean="0">
                <a:solidFill>
                  <a:schemeClr val="tx1">
                    <a:lumMod val="50000"/>
                    <a:lumOff val="50000"/>
                  </a:schemeClr>
                </a:solidFill>
              </a:rPr>
              <a:t> -Openness</a:t>
            </a:r>
          </a:p>
          <a:p>
            <a:r>
              <a:rPr lang="en-US" dirty="0">
                <a:solidFill>
                  <a:schemeClr val="tx1">
                    <a:lumMod val="50000"/>
                    <a:lumOff val="50000"/>
                  </a:schemeClr>
                </a:solidFill>
              </a:rPr>
              <a:t> </a:t>
            </a:r>
            <a:r>
              <a:rPr lang="en-US" dirty="0" smtClean="0">
                <a:solidFill>
                  <a:schemeClr val="tx1">
                    <a:lumMod val="50000"/>
                    <a:lumOff val="50000"/>
                  </a:schemeClr>
                </a:solidFill>
              </a:rPr>
              <a:t> -Agreeableness</a:t>
            </a:r>
          </a:p>
          <a:p>
            <a:r>
              <a:rPr lang="en-US" dirty="0">
                <a:solidFill>
                  <a:schemeClr val="tx1">
                    <a:lumMod val="50000"/>
                    <a:lumOff val="50000"/>
                  </a:schemeClr>
                </a:solidFill>
              </a:rPr>
              <a:t> </a:t>
            </a:r>
            <a:r>
              <a:rPr lang="en-US" dirty="0" smtClean="0">
                <a:solidFill>
                  <a:schemeClr val="tx1">
                    <a:lumMod val="50000"/>
                    <a:lumOff val="50000"/>
                  </a:schemeClr>
                </a:solidFill>
              </a:rPr>
              <a:t> -Conscientiousness</a:t>
            </a: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r>
              <a:rPr lang="en-US" dirty="0">
                <a:solidFill>
                  <a:schemeClr val="tx1">
                    <a:lumMod val="50000"/>
                    <a:lumOff val="50000"/>
                  </a:schemeClr>
                </a:solidFill>
              </a:rPr>
              <a:t> </a:t>
            </a:r>
            <a:r>
              <a:rPr lang="en-US" dirty="0" smtClean="0">
                <a:solidFill>
                  <a:schemeClr val="tx1">
                    <a:lumMod val="50000"/>
                    <a:lumOff val="50000"/>
                  </a:schemeClr>
                </a:solidFill>
              </a:rPr>
              <a:t>                </a:t>
            </a:r>
          </a:p>
          <a:p>
            <a:r>
              <a:rPr lang="en-US" dirty="0">
                <a:solidFill>
                  <a:schemeClr val="tx1">
                    <a:lumMod val="50000"/>
                    <a:lumOff val="50000"/>
                  </a:schemeClr>
                </a:solidFill>
              </a:rPr>
              <a:t> </a:t>
            </a:r>
            <a:r>
              <a:rPr lang="en-US" dirty="0" smtClean="0">
                <a:solidFill>
                  <a:schemeClr val="tx1">
                    <a:lumMod val="50000"/>
                    <a:lumOff val="50000"/>
                  </a:schemeClr>
                </a:solidFill>
              </a:rPr>
              <a:t>        </a:t>
            </a:r>
          </a:p>
          <a:p>
            <a:r>
              <a:rPr lang="en-US" sz="1400" dirty="0">
                <a:solidFill>
                  <a:schemeClr val="tx1">
                    <a:lumMod val="50000"/>
                    <a:lumOff val="50000"/>
                  </a:schemeClr>
                </a:solidFill>
              </a:rPr>
              <a:t> </a:t>
            </a:r>
            <a:r>
              <a:rPr lang="en-US" sz="1400" dirty="0" smtClean="0">
                <a:solidFill>
                  <a:schemeClr val="tx1">
                    <a:lumMod val="50000"/>
                    <a:lumOff val="50000"/>
                  </a:schemeClr>
                </a:solidFill>
              </a:rPr>
              <a:t>     </a:t>
            </a:r>
            <a:r>
              <a:rPr lang="en-US" sz="1400" dirty="0" smtClean="0">
                <a:solidFill>
                  <a:srgbClr val="0000FF"/>
                </a:solidFill>
              </a:rPr>
              <a:t>“Using one’s gifts”</a:t>
            </a:r>
          </a:p>
        </p:txBody>
      </p:sp>
      <p:sp>
        <p:nvSpPr>
          <p:cNvPr id="10" name="Text Placeholder 8"/>
          <p:cNvSpPr>
            <a:spLocks noGrp="1"/>
          </p:cNvSpPr>
          <p:nvPr>
            <p:ph sz="half" idx="2"/>
          </p:nvPr>
        </p:nvSpPr>
        <p:spPr/>
        <p:txBody>
          <a:bodyPr>
            <a:normAutofit/>
          </a:bodyPr>
          <a:lstStyle/>
          <a:p>
            <a:r>
              <a:rPr lang="en-US" dirty="0" smtClean="0">
                <a:solidFill>
                  <a:schemeClr val="tx1">
                    <a:lumMod val="50000"/>
                    <a:lumOff val="50000"/>
                  </a:schemeClr>
                </a:solidFill>
              </a:rPr>
              <a:t>Example: A person with average intelligence who grows up in a high-achieving family may inadvertently be pushed by the family beyond his abilities to the point of distress and maladaptive behavior. Or a shy, introverted person with an otherwise successful career may falter when having to lead a team or give an inspirational speech.</a:t>
            </a:r>
          </a:p>
          <a:p>
            <a:endParaRPr lang="en-US" dirty="0"/>
          </a:p>
        </p:txBody>
      </p:sp>
      <p:sp>
        <p:nvSpPr>
          <p:cNvPr id="18" name="Content Placeholder 17"/>
          <p:cNvSpPr>
            <a:spLocks noGrp="1"/>
          </p:cNvSpPr>
          <p:nvPr>
            <p:ph sz="half" idx="14"/>
          </p:nvPr>
        </p:nvSpPr>
        <p:spPr/>
        <p:txBody>
          <a:bodyPr>
            <a:normAutofit/>
          </a:bodyPr>
          <a:lstStyle/>
          <a:p>
            <a:r>
              <a:rPr lang="en-US" dirty="0" smtClean="0">
                <a:solidFill>
                  <a:schemeClr val="tx1">
                    <a:lumMod val="50000"/>
                    <a:lumOff val="50000"/>
                  </a:schemeClr>
                </a:solidFill>
              </a:rPr>
              <a:t>The condition arises from a poor fit between who the person is and his circumstances. Treatment consists of helping him recognize and accept who he is, helping him adapt to who he is by </a:t>
            </a:r>
            <a:r>
              <a:rPr lang="en-US" u="sng" dirty="0" smtClean="0">
                <a:solidFill>
                  <a:schemeClr val="tx1">
                    <a:lumMod val="50000"/>
                    <a:lumOff val="50000"/>
                  </a:schemeClr>
                </a:solidFill>
              </a:rPr>
              <a:t>noticing</a:t>
            </a:r>
            <a:r>
              <a:rPr lang="en-US" dirty="0" smtClean="0">
                <a:solidFill>
                  <a:schemeClr val="tx1">
                    <a:lumMod val="50000"/>
                    <a:lumOff val="50000"/>
                  </a:schemeClr>
                </a:solidFill>
              </a:rPr>
              <a:t>, </a:t>
            </a:r>
            <a:r>
              <a:rPr lang="en-US" u="sng" dirty="0" smtClean="0">
                <a:solidFill>
                  <a:schemeClr val="tx1">
                    <a:lumMod val="50000"/>
                    <a:lumOff val="50000"/>
                  </a:schemeClr>
                </a:solidFill>
              </a:rPr>
              <a:t>anticipating</a:t>
            </a:r>
            <a:r>
              <a:rPr lang="en-US" dirty="0" smtClean="0">
                <a:solidFill>
                  <a:schemeClr val="tx1">
                    <a:lumMod val="50000"/>
                    <a:lumOff val="50000"/>
                  </a:schemeClr>
                </a:solidFill>
              </a:rPr>
              <a:t>, </a:t>
            </a:r>
            <a:r>
              <a:rPr lang="en-US" u="sng" dirty="0" smtClean="0">
                <a:solidFill>
                  <a:schemeClr val="tx1">
                    <a:lumMod val="50000"/>
                    <a:lumOff val="50000"/>
                  </a:schemeClr>
                </a:solidFill>
              </a:rPr>
              <a:t>managing</a:t>
            </a:r>
            <a:r>
              <a:rPr lang="en-US" dirty="0" smtClean="0">
                <a:solidFill>
                  <a:schemeClr val="tx1">
                    <a:lumMod val="50000"/>
                    <a:lumOff val="50000"/>
                  </a:schemeClr>
                </a:solidFill>
              </a:rPr>
              <a:t> and </a:t>
            </a:r>
            <a:r>
              <a:rPr lang="en-US" u="sng" dirty="0" smtClean="0">
                <a:solidFill>
                  <a:schemeClr val="tx1">
                    <a:lumMod val="50000"/>
                    <a:lumOff val="50000"/>
                  </a:schemeClr>
                </a:solidFill>
              </a:rPr>
              <a:t>avoiding</a:t>
            </a:r>
            <a:r>
              <a:rPr lang="en-US" dirty="0" smtClean="0">
                <a:solidFill>
                  <a:schemeClr val="tx1">
                    <a:lumMod val="50000"/>
                    <a:lumOff val="50000"/>
                  </a:schemeClr>
                </a:solidFill>
              </a:rPr>
              <a:t> circumstances that provoke distress.</a:t>
            </a:r>
          </a:p>
        </p:txBody>
      </p:sp>
      <p:sp>
        <p:nvSpPr>
          <p:cNvPr id="4" name="Title 3"/>
          <p:cNvSpPr>
            <a:spLocks noGrp="1"/>
          </p:cNvSpPr>
          <p:nvPr>
            <p:ph type="title"/>
          </p:nvPr>
        </p:nvSpPr>
        <p:spPr/>
        <p:txBody>
          <a:bodyPr/>
          <a:lstStyle/>
          <a:p>
            <a:r>
              <a:rPr lang="en-US" dirty="0" smtClean="0"/>
              <a:t>The Dimensional Perspective: Who the patient </a:t>
            </a:r>
            <a:r>
              <a:rPr lang="en-US" u="sng" dirty="0" smtClean="0"/>
              <a:t>is</a:t>
            </a:r>
            <a:endParaRPr lang="en-US" u="sng" dirty="0"/>
          </a:p>
        </p:txBody>
      </p:sp>
      <p:pic>
        <p:nvPicPr>
          <p:cNvPr id="2" name="Picture 1"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1463040"/>
            <a:ext cx="377952" cy="365760"/>
          </a:xfrm>
          <a:prstGeom prst="rect">
            <a:avLst/>
          </a:prstGeom>
        </p:spPr>
      </p:pic>
      <p:pic>
        <p:nvPicPr>
          <p:cNvPr id="3" name="Picture 2" descr="arrow-pointing-righ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805" y="1434643"/>
            <a:ext cx="377952" cy="365760"/>
          </a:xfrm>
          <a:prstGeom prst="rect">
            <a:avLst/>
          </a:prstGeom>
        </p:spPr>
      </p:pic>
    </p:spTree>
    <p:extLst>
      <p:ext uri="{BB962C8B-B14F-4D97-AF65-F5344CB8AC3E}">
        <p14:creationId xmlns:p14="http://schemas.microsoft.com/office/powerpoint/2010/main" val="18111368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Points: The Dimensional Perspective</a:t>
            </a:r>
            <a:endParaRPr lang="en-US" dirty="0"/>
          </a:p>
        </p:txBody>
      </p:sp>
      <p:sp>
        <p:nvSpPr>
          <p:cNvPr id="2" name="Content Placeholder 1"/>
          <p:cNvSpPr>
            <a:spLocks noGrp="1"/>
          </p:cNvSpPr>
          <p:nvPr>
            <p:ph sz="half" idx="2"/>
          </p:nvPr>
        </p:nvSpPr>
        <p:spPr>
          <a:xfrm>
            <a:off x="2133600" y="1306512"/>
            <a:ext cx="6096000" cy="4332288"/>
          </a:xfrm>
        </p:spPr>
        <p:txBody>
          <a:bodyPr>
            <a:normAutofit fontScale="92500"/>
          </a:bodyPr>
          <a:lstStyle/>
          <a:p>
            <a:pPr marL="228600" indent="-228600">
              <a:buAutoNum type="arabicPeriod"/>
            </a:pPr>
            <a:r>
              <a:rPr lang="en-US" sz="2400" dirty="0" smtClean="0"/>
              <a:t>Focuses on individual psychological dimensions that are universal, measurable, and graded (cognition and temperament)</a:t>
            </a:r>
          </a:p>
          <a:p>
            <a:endParaRPr lang="en-US" sz="2400" dirty="0" smtClean="0"/>
          </a:p>
          <a:p>
            <a:pPr marL="228600" indent="-228600">
              <a:buAutoNum type="arabicPeriod"/>
            </a:pPr>
            <a:r>
              <a:rPr lang="en-US" sz="2400" dirty="0" smtClean="0"/>
              <a:t>Has an underlying conceptual triad of potential, provocation, and response</a:t>
            </a:r>
          </a:p>
          <a:p>
            <a:endParaRPr lang="en-US" sz="2400" dirty="0" smtClean="0"/>
          </a:p>
          <a:p>
            <a:pPr marL="228600" indent="-228600">
              <a:buAutoNum type="arabicPeriod"/>
            </a:pPr>
            <a:r>
              <a:rPr lang="en-US" sz="2400" dirty="0" smtClean="0"/>
              <a:t>Applies to psychiatric conditions that arise from who a person is</a:t>
            </a:r>
          </a:p>
          <a:p>
            <a:endParaRPr lang="en-US" sz="2400" dirty="0" smtClean="0"/>
          </a:p>
          <a:p>
            <a:pPr marL="228600" indent="-228600">
              <a:buAutoNum type="arabicPeriod"/>
            </a:pPr>
            <a:r>
              <a:rPr lang="en-US" sz="2400" dirty="0"/>
              <a:t>S</a:t>
            </a:r>
            <a:r>
              <a:rPr lang="en-US" sz="2400" dirty="0" smtClean="0"/>
              <a:t>uggests guidance as a goal.</a:t>
            </a:r>
            <a:endParaRPr lang="en-US" sz="2400" dirty="0"/>
          </a:p>
        </p:txBody>
      </p:sp>
    </p:spTree>
    <p:extLst>
      <p:ext uri="{BB962C8B-B14F-4D97-AF65-F5344CB8AC3E}">
        <p14:creationId xmlns:p14="http://schemas.microsoft.com/office/powerpoint/2010/main" val="2130748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p:cNvGraphicFramePr>
          <p:nvPr>
            <p:extLst>
              <p:ext uri="{D42A27DB-BD31-4B8C-83A1-F6EECF244321}">
                <p14:modId xmlns:p14="http://schemas.microsoft.com/office/powerpoint/2010/main" val="879806511"/>
              </p:ext>
            </p:extLst>
          </p:nvPr>
        </p:nvGraphicFramePr>
        <p:xfrm>
          <a:off x="914400" y="838200"/>
          <a:ext cx="7924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iStock_000009579244XSmall-300x300.jpg"/>
          <p:cNvPicPr>
            <a:picLocks noGrp="1" noChangeAspect="1"/>
          </p:cNvPicPr>
          <p:nvPr>
            <p:ph sz="half" idx="2"/>
          </p:nvPr>
        </p:nvPicPr>
        <p:blipFill>
          <a:blip r:embed="rId7">
            <a:extLst>
              <a:ext uri="{28A0092B-C50C-407E-A947-70E740481C1C}">
                <a14:useLocalDpi xmlns:a14="http://schemas.microsoft.com/office/drawing/2010/main" val="0"/>
              </a:ext>
            </a:extLst>
          </a:blip>
          <a:srcRect t="5000" b="5000"/>
          <a:stretch>
            <a:fillRect/>
          </a:stretch>
        </p:blipFill>
        <p:spPr>
          <a:xfrm>
            <a:off x="3695700" y="3657600"/>
            <a:ext cx="2286000" cy="2057400"/>
          </a:xfrm>
        </p:spPr>
      </p:pic>
      <p:sp>
        <p:nvSpPr>
          <p:cNvPr id="18" name="Content Placeholder 17"/>
          <p:cNvSpPr>
            <a:spLocks noGrp="1"/>
          </p:cNvSpPr>
          <p:nvPr>
            <p:ph sz="half" idx="14"/>
          </p:nvPr>
        </p:nvSpPr>
        <p:spPr>
          <a:xfrm>
            <a:off x="6096000" y="3733800"/>
            <a:ext cx="2667000" cy="1905000"/>
          </a:xfrm>
        </p:spPr>
        <p:txBody>
          <a:bodyPr>
            <a:noAutofit/>
          </a:bodyPr>
          <a:lstStyle/>
          <a:p>
            <a:r>
              <a:rPr lang="en-US" sz="1800" b="1" dirty="0" smtClean="0"/>
              <a:t>These three elements form a triad, and each interacts with the others to determine behavior.</a:t>
            </a:r>
          </a:p>
          <a:p>
            <a:endParaRPr lang="en-US" sz="1400" b="1" dirty="0" smtClean="0">
              <a:solidFill>
                <a:schemeClr val="tx1">
                  <a:lumMod val="50000"/>
                  <a:lumOff val="50000"/>
                </a:schemeClr>
              </a:solidFill>
            </a:endParaRPr>
          </a:p>
        </p:txBody>
      </p:sp>
      <p:sp>
        <p:nvSpPr>
          <p:cNvPr id="4" name="Title 3"/>
          <p:cNvSpPr>
            <a:spLocks noGrp="1"/>
          </p:cNvSpPr>
          <p:nvPr>
            <p:ph type="title"/>
          </p:nvPr>
        </p:nvSpPr>
        <p:spPr/>
        <p:txBody>
          <a:bodyPr/>
          <a:lstStyle/>
          <a:p>
            <a:r>
              <a:rPr lang="en-US" dirty="0" smtClean="0"/>
              <a:t>The Behavior Perspective: What the patient </a:t>
            </a:r>
            <a:r>
              <a:rPr lang="en-US" u="sng" dirty="0" smtClean="0"/>
              <a:t>does</a:t>
            </a:r>
            <a:endParaRPr lang="en-US" u="sng" dirty="0"/>
          </a:p>
        </p:txBody>
      </p:sp>
      <p:pic>
        <p:nvPicPr>
          <p:cNvPr id="2" name="Picture 1" descr="arrow-pointing-righ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6600" y="1463040"/>
            <a:ext cx="377952" cy="365760"/>
          </a:xfrm>
          <a:prstGeom prst="rect">
            <a:avLst/>
          </a:prstGeom>
        </p:spPr>
      </p:pic>
      <p:pic>
        <p:nvPicPr>
          <p:cNvPr id="3" name="Picture 2" descr="arrow-pointing-righ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0805" y="1434643"/>
            <a:ext cx="377952" cy="365760"/>
          </a:xfrm>
          <a:prstGeom prst="rect">
            <a:avLst/>
          </a:prstGeom>
        </p:spPr>
      </p:pic>
    </p:spTree>
    <p:extLst>
      <p:ext uri="{BB962C8B-B14F-4D97-AF65-F5344CB8AC3E}">
        <p14:creationId xmlns:p14="http://schemas.microsoft.com/office/powerpoint/2010/main" val="875566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018572749991">
  <a:themeElements>
    <a:clrScheme name="on_target">
      <a:dk1>
        <a:sysClr val="windowText" lastClr="000000"/>
      </a:dk1>
      <a:lt1>
        <a:sysClr val="window" lastClr="FFFFFF"/>
      </a:lt1>
      <a:dk2>
        <a:srgbClr val="B40808"/>
      </a:dk2>
      <a:lt2>
        <a:srgbClr val="E0B7A0"/>
      </a:lt2>
      <a:accent1>
        <a:srgbClr val="B74900"/>
      </a:accent1>
      <a:accent2>
        <a:srgbClr val="943634"/>
      </a:accent2>
      <a:accent3>
        <a:srgbClr val="910101"/>
      </a:accent3>
      <a:accent4>
        <a:srgbClr val="B0402A"/>
      </a:accent4>
      <a:accent5>
        <a:srgbClr val="702010"/>
      </a:accent5>
      <a:accent6>
        <a:srgbClr val="7A4928"/>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565FF2-C8C4-45CA-97E1-F458C853D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TC018572749991</Template>
  <TotalTime>6218</TotalTime>
  <Words>1916</Words>
  <Application>Microsoft Macintosh PowerPoint</Application>
  <PresentationFormat>On-screen Show (4:3)</PresentationFormat>
  <Paragraphs>248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TC018572749991</vt:lpstr>
      <vt:lpstr>Four Sides to Every Story: Perspectives of Psychiatry </vt:lpstr>
      <vt:lpstr>four SIDES TO EVERY STORY</vt:lpstr>
      <vt:lpstr>Practical Tip: To Remember the Four Sides, Remember the acronym “HIDE.”</vt:lpstr>
      <vt:lpstr>The Central Idea </vt:lpstr>
      <vt:lpstr>The Disease Perspective: What the patient has</vt:lpstr>
      <vt:lpstr>Summary Points: The Disease Perspective</vt:lpstr>
      <vt:lpstr>The Dimensional Perspective: Who the patient is</vt:lpstr>
      <vt:lpstr>Summary Points: The Dimensional Perspective</vt:lpstr>
      <vt:lpstr>The Behavior Perspective: What the patient does</vt:lpstr>
      <vt:lpstr>Summary Points: The Behavior Perspective</vt:lpstr>
      <vt:lpstr>The Life Story Perspective: What patient encounters</vt:lpstr>
      <vt:lpstr>Summary Points: The Life Story Perspective</vt:lpstr>
      <vt:lpstr>The Goals of Treatment</vt:lpstr>
      <vt:lpstr>Case Examples from Popular Stories in Film</vt:lpstr>
      <vt:lpstr>Case Example: Whip Whitaker</vt:lpstr>
      <vt:lpstr>If we focus only on what Whip Whitaker has (substance abuse disorder) and what he does (his erratic behavior and his episodic intoxication), can we really effectively help him?</vt:lpstr>
      <vt:lpstr>Case Example: John Nash</vt:lpstr>
      <vt:lpstr>If we focus only on what John Nash has (schizophrenia) and what he does (his psychotic and paranoid behavior), can we really effectively help him?</vt:lpstr>
      <vt:lpstr>Case Example: Pat Solitano</vt:lpstr>
      <vt:lpstr>Case Example: Gwen Cummings</vt:lpstr>
      <vt:lpstr>Case Example: Will Hunting</vt:lpstr>
      <vt:lpstr>Every picture tells a different, unique story.</vt:lpstr>
      <vt:lpstr>The Central Idea </vt:lpstr>
      <vt:lpstr>The Goals of Treatment</vt:lpstr>
      <vt:lpstr>Discussion</vt:lpstr>
      <vt:lpstr>SUMMARY</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John Talmadge</cp:lastModifiedBy>
  <cp:revision>106</cp:revision>
  <cp:lastPrinted>2015-03-30T20:39:25Z</cp:lastPrinted>
  <dcterms:modified xsi:type="dcterms:W3CDTF">2015-04-01T16:32:58Z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TC018572749991</vt:lpwstr>
  </property>
</Properties>
</file>